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63" r:id="rId2"/>
    <p:sldId id="357" r:id="rId3"/>
    <p:sldId id="347" r:id="rId4"/>
    <p:sldId id="429" r:id="rId5"/>
    <p:sldId id="430" r:id="rId6"/>
    <p:sldId id="431" r:id="rId7"/>
    <p:sldId id="433" r:id="rId8"/>
    <p:sldId id="432" r:id="rId9"/>
    <p:sldId id="417" r:id="rId10"/>
    <p:sldId id="343" r:id="rId11"/>
    <p:sldId id="434" r:id="rId12"/>
    <p:sldId id="435" r:id="rId13"/>
    <p:sldId id="453" r:id="rId14"/>
    <p:sldId id="436" r:id="rId15"/>
    <p:sldId id="418" r:id="rId16"/>
    <p:sldId id="411" r:id="rId17"/>
    <p:sldId id="442" r:id="rId18"/>
    <p:sldId id="437" r:id="rId19"/>
    <p:sldId id="443" r:id="rId20"/>
    <p:sldId id="451" r:id="rId21"/>
    <p:sldId id="444" r:id="rId22"/>
    <p:sldId id="441" r:id="rId23"/>
    <p:sldId id="445" r:id="rId24"/>
    <p:sldId id="450" r:id="rId25"/>
    <p:sldId id="446" r:id="rId26"/>
    <p:sldId id="452" r:id="rId27"/>
    <p:sldId id="447" r:id="rId28"/>
    <p:sldId id="448" r:id="rId29"/>
    <p:sldId id="449" r:id="rId30"/>
    <p:sldId id="419" r:id="rId31"/>
  </p:sldIdLst>
  <p:sldSz cx="24387175" cy="13716000"/>
  <p:notesSz cx="6858000" cy="91440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אפרת גרינבאום" initials="דג" lastIdx="2" clrIdx="0">
    <p:extLst>
      <p:ext uri="{19B8F6BF-5375-455C-9EA6-DF929625EA0E}">
        <p15:presenceInfo xmlns:p15="http://schemas.microsoft.com/office/powerpoint/2012/main" userId="אפרת גרינבאום"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FD1"/>
    <a:srgbClr val="CECECE"/>
    <a:srgbClr val="E54C29"/>
    <a:srgbClr val="797979"/>
    <a:srgbClr val="A8D709"/>
    <a:srgbClr val="192632"/>
    <a:srgbClr val="2C4155"/>
    <a:srgbClr val="DBDBDB"/>
    <a:srgbClr val="C3C3C3"/>
    <a:srgbClr val="3834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72191" autoAdjust="0"/>
  </p:normalViewPr>
  <p:slideViewPr>
    <p:cSldViewPr snapToObjects="1" showGuides="1">
      <p:cViewPr varScale="1">
        <p:scale>
          <a:sx n="43" d="100"/>
          <a:sy n="43" d="100"/>
        </p:scale>
        <p:origin x="1552" y="256"/>
      </p:cViewPr>
      <p:guideLst>
        <p:guide orient="horz"/>
        <p:guide/>
      </p:guideLst>
    </p:cSldViewPr>
  </p:slideViewPr>
  <p:notesTextViewPr>
    <p:cViewPr>
      <p:scale>
        <a:sx n="100" d="100"/>
        <a:sy n="100" d="100"/>
      </p:scale>
      <p:origin x="0" y="0"/>
    </p:cViewPr>
  </p:notesTextViewPr>
  <p:sorterViewPr>
    <p:cViewPr>
      <p:scale>
        <a:sx n="24" d="100"/>
        <a:sy n="2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E31EDE-17CF-D746-B83B-FEE41F000DF3}" type="datetimeFigureOut">
              <a:rPr lang="en-US" smtClean="0"/>
              <a:pPr/>
              <a:t>3/31/20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320672-5196-0B4F-93AE-044FFF107570}" type="slidenum">
              <a:rPr lang="en-US" smtClean="0"/>
              <a:pPr/>
              <a:t>‹#›</a:t>
            </a:fld>
            <a:endParaRPr lang="en-US"/>
          </a:p>
        </p:txBody>
      </p:sp>
    </p:spTree>
    <p:extLst>
      <p:ext uri="{BB962C8B-B14F-4D97-AF65-F5344CB8AC3E}">
        <p14:creationId xmlns:p14="http://schemas.microsoft.com/office/powerpoint/2010/main" val="1353912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6A9F3C-04AF-8847-8AD8-CAC892C2E245}" type="datetimeFigureOut">
              <a:rPr lang="en-US" smtClean="0"/>
              <a:pPr/>
              <a:t>3/31/20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7CB07-0039-4545-92EA-48E12138E514}" type="slidenum">
              <a:rPr lang="en-US" smtClean="0"/>
              <a:pPr/>
              <a:t>‹#›</a:t>
            </a:fld>
            <a:endParaRPr lang="en-US"/>
          </a:p>
        </p:txBody>
      </p:sp>
    </p:spTree>
    <p:extLst>
      <p:ext uri="{BB962C8B-B14F-4D97-AF65-F5344CB8AC3E}">
        <p14:creationId xmlns:p14="http://schemas.microsoft.com/office/powerpoint/2010/main" val="1873210512"/>
      </p:ext>
    </p:extLst>
  </p:cSld>
  <p:clrMap bg1="lt1" tx1="dk1" bg2="lt2" tx2="dk2" accent1="accent1" accent2="accent2" accent3="accent3" accent4="accent4" accent5="accent5" accent6="accent6" hlink="hlink" folHlink="folHlink"/>
  <p:hf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facebook.com/l.php?u=https%3A%2F%2Fwww.thelancet.com%2Faction%2FshowPdf%3Fpii%3DS0140-6736%252820%252930184-7%26fbclid%3DIwAR1WSLERX_70LoT1cd64UG5di8LoETkDQTxU2C4FKueviu1ccrlzt-vPVrA&amp;h=AT1XsjXVlPf5k-qeY6cjD3mGBne_GNFvHftCavJJk6KBI7xJovYaw9jhs7O8bJwLMnSzV4VTirjuRwwr49JVryxcFcUtnPiMfz-loH5k4PkCce19Ueoe0whawB8HtnW5LGX308qjvsUaaWj3a8k"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cac.gov.cn/2020-02/09/c_1582791585580220.htm?fbclid=IwAR0e0Tt9LUUOuyc99LNFynVX5Ew-kT0Tuw8RrapYeSqkxZxGnJMncxvI0wg" TargetMode="External"/><Relationship Id="rId4" Type="http://schemas.openxmlformats.org/officeDocument/2006/relationships/hyperlink" Target="https://www.dataprotectionreport.com/2020/02/personal-data-protection-in-the-time-of-coronavirus-covid-19/?fbclid=IwAR3fleD4HhmGvKWA-mr3r58h3JqLkr_s9VDpGPaPBgWLC-1wbz9vmh7wiDU"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helancet.com/journals/laninf/article/PIIS1473-3099(20)30119-5/fulltex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aih.hu/files/NAIH_2020_2586_EN.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is-india.org/papers/ebola-a-big-data-disast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emarker.com/news/health/1.869861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ovextra.gov.il/ministry-of-health/hamagen-app/terms-and-conditions-of-use-en/?utm_source=go.gov.il&amp;utm_medium=referra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Carmen and Gabriella at the EABH.</a:t>
            </a:r>
          </a:p>
          <a:p>
            <a:r>
              <a:rPr lang="en-US" dirty="0"/>
              <a:t>I’m starting with a prayer for the sick, and a moment of respect for the medical professionals who are struggling, and putting themselves in harm’s way. We owe them so a great deal, and I want to start by recognizing that. </a:t>
            </a:r>
          </a:p>
          <a:p>
            <a:r>
              <a:rPr lang="en-US" dirty="0"/>
              <a:t>Data protection is not the greatest concern; people’s health is. But as data protection professionals, this is what we know and can affect. </a:t>
            </a:r>
          </a:p>
          <a:p>
            <a:endParaRPr lang="en-US"/>
          </a:p>
          <a:p>
            <a:r>
              <a:rPr lang="en-US"/>
              <a:t>This </a:t>
            </a:r>
            <a:r>
              <a:rPr lang="en-US" dirty="0"/>
              <a:t>is NOT </a:t>
            </a:r>
            <a:r>
              <a:rPr lang="en-US"/>
              <a:t>legal advice…</a:t>
            </a:r>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pPr/>
              <a:t>1</a:t>
            </a:fld>
            <a:endParaRPr lang="en-US"/>
          </a:p>
        </p:txBody>
      </p:sp>
    </p:spTree>
    <p:extLst>
      <p:ext uri="{BB962C8B-B14F-4D97-AF65-F5344CB8AC3E}">
        <p14:creationId xmlns:p14="http://schemas.microsoft.com/office/powerpoint/2010/main" val="2433888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3200" b="0" i="0" kern="1200" dirty="0">
                <a:solidFill>
                  <a:schemeClr val="tx1"/>
                </a:solidFill>
                <a:effectLst/>
                <a:latin typeface="+mn-lt"/>
                <a:ea typeface="+mn-ea"/>
                <a:cs typeface="+mn-cs"/>
              </a:rPr>
              <a:t>With the scary spread of COVID-19, data protection is not typically everyone’s number-one concern, and rightly so. But now we examine the GDPR building blocs, and we’ll get more practical in a few minutes. </a:t>
            </a:r>
          </a:p>
          <a:p>
            <a:pPr fontAlgn="base"/>
            <a:endParaRPr lang="en-US" sz="3200" b="0" i="0" kern="1200" dirty="0">
              <a:solidFill>
                <a:schemeClr val="tx1"/>
              </a:solidFill>
              <a:effectLst/>
              <a:latin typeface="+mn-lt"/>
              <a:ea typeface="+mn-ea"/>
              <a:cs typeface="+mn-cs"/>
            </a:endParaRPr>
          </a:p>
          <a:p>
            <a:pPr fontAlgn="base"/>
            <a:r>
              <a:rPr lang="en-US" sz="3200" b="0" i="0" kern="1200" dirty="0">
                <a:solidFill>
                  <a:schemeClr val="tx1"/>
                </a:solidFill>
                <a:effectLst/>
                <a:latin typeface="+mn-lt"/>
                <a:ea typeface="+mn-ea"/>
                <a:cs typeface="+mn-cs"/>
              </a:rPr>
              <a:t>The single most important point in GDPR terms is the Article 6(1)(d) which states that processing is lawful if “necessary in order to protect the vital interests of the data subject or of another natural person.” </a:t>
            </a:r>
          </a:p>
          <a:p>
            <a:pPr fontAlgn="base"/>
            <a:r>
              <a:rPr lang="en-US" sz="3200" b="0" i="0" kern="1200" dirty="0">
                <a:solidFill>
                  <a:schemeClr val="tx1"/>
                </a:solidFill>
                <a:effectLst/>
                <a:latin typeface="+mn-lt"/>
                <a:ea typeface="+mn-ea"/>
                <a:cs typeface="+mn-cs"/>
              </a:rPr>
              <a:t>For special categories of data, Article 9(2)(c) similarly provides that processing is lawful where “necessary to protect the vital interests of the data subject or of another natural person where the data subject is physically or legally incapable of giving consent.”</a:t>
            </a:r>
          </a:p>
          <a:p>
            <a:pPr fontAlgn="base"/>
            <a:r>
              <a:rPr lang="en-US" sz="3200" b="0" i="0" kern="1200" dirty="0">
                <a:solidFill>
                  <a:schemeClr val="tx1"/>
                </a:solidFill>
                <a:effectLst/>
                <a:latin typeface="+mn-lt"/>
                <a:ea typeface="+mn-ea"/>
                <a:cs typeface="+mn-cs"/>
              </a:rPr>
              <a:t>Hospitals, researchers, ministries of health, law enforcement and others within countries and across borders are sharing data on an unprecedented scale in order to stave the spread of COVID-19, and best practice indicates the massive unfettered sharing of data is critical (see Lancet article by </a:t>
            </a:r>
            <a:r>
              <a:rPr lang="en-US" sz="3200" b="0" i="0" kern="1200" dirty="0" err="1">
                <a:solidFill>
                  <a:schemeClr val="tx1"/>
                </a:solidFill>
                <a:effectLst/>
                <a:latin typeface="+mn-lt"/>
                <a:ea typeface="+mn-ea"/>
                <a:cs typeface="+mn-cs"/>
              </a:rPr>
              <a:t>Heymann</a:t>
            </a:r>
            <a:r>
              <a:rPr lang="en-US" sz="3200" b="0" i="0" kern="1200" dirty="0">
                <a:solidFill>
                  <a:schemeClr val="tx1"/>
                </a:solidFill>
                <a:effectLst/>
                <a:latin typeface="+mn-lt"/>
                <a:ea typeface="+mn-ea"/>
                <a:cs typeface="+mn-cs"/>
              </a:rPr>
              <a:t>). In China, health authorities and a range of other relevant organizations such as airlines, rail operators, and property management companies, have been sharing data to help identify people who have come in contact with infected persons and may be spreading the disease. Along the way there have reportedly been a number of data breaches, and the Chinese data protection authority issued clarifications in this regard, highlighting the purpose limitation of such data processing, and the importance of protecting privacy to the extent possible while using the data for disease prevention.</a:t>
            </a:r>
          </a:p>
          <a:p>
            <a:pPr fontAlgn="base"/>
            <a:endParaRPr lang="en-US" sz="3200" b="0" i="0" kern="1200" dirty="0">
              <a:solidFill>
                <a:schemeClr val="tx1"/>
              </a:solidFill>
              <a:effectLst/>
              <a:latin typeface="+mn-lt"/>
              <a:ea typeface="+mn-ea"/>
              <a:cs typeface="+mn-cs"/>
            </a:endParaRPr>
          </a:p>
          <a:p>
            <a:pPr fontAlgn="base"/>
            <a:r>
              <a:rPr lang="en-US" sz="3200" b="0" i="0" kern="1200" dirty="0">
                <a:solidFill>
                  <a:schemeClr val="tx1"/>
                </a:solidFill>
                <a:effectLst/>
                <a:latin typeface="+mn-lt"/>
                <a:ea typeface="+mn-ea"/>
                <a:cs typeface="+mn-cs"/>
              </a:rPr>
              <a:t>The notion of ‘incapable of giving consent’ has, as far as I can tell, been largely skipped over. </a:t>
            </a:r>
          </a:p>
          <a:p>
            <a:pPr fontAlgn="base"/>
            <a:r>
              <a:rPr lang="en-US" sz="3200" b="0" i="0" kern="1200" dirty="0">
                <a:solidFill>
                  <a:schemeClr val="tx1"/>
                </a:solidFill>
                <a:effectLst/>
                <a:latin typeface="+mn-lt"/>
                <a:ea typeface="+mn-ea"/>
                <a:cs typeface="+mn-cs"/>
              </a:rPr>
              <a:t>And the interest of ‘another person’ mean that even if I’m cured from Corona, or am not at risk, there could still be a vital interest in processing my health data. </a:t>
            </a:r>
          </a:p>
          <a:p>
            <a:pPr fontAlgn="base"/>
            <a:endParaRPr lang="en-US" sz="3200" b="0" i="0" kern="1200" dirty="0">
              <a:solidFill>
                <a:schemeClr val="tx1"/>
              </a:solidFill>
              <a:effectLst/>
              <a:latin typeface="+mn-lt"/>
              <a:ea typeface="+mn-ea"/>
              <a:cs typeface="+mn-cs"/>
            </a:endParaRPr>
          </a:p>
          <a:p>
            <a:pPr fontAlgn="base"/>
            <a:r>
              <a:rPr lang="en-US" sz="3200" b="0" i="0" kern="1200" dirty="0">
                <a:solidFill>
                  <a:schemeClr val="tx1"/>
                </a:solidFill>
                <a:effectLst/>
                <a:latin typeface="+mn-lt"/>
                <a:ea typeface="+mn-ea"/>
                <a:cs typeface="+mn-cs"/>
              </a:rPr>
              <a:t>David L </a:t>
            </a:r>
            <a:r>
              <a:rPr lang="en-US" sz="3200" b="0" i="0" kern="1200" dirty="0" err="1">
                <a:solidFill>
                  <a:schemeClr val="tx1"/>
                </a:solidFill>
                <a:effectLst/>
                <a:latin typeface="+mn-lt"/>
                <a:ea typeface="+mn-ea"/>
                <a:cs typeface="+mn-cs"/>
              </a:rPr>
              <a:t>Heymann</a:t>
            </a:r>
            <a:r>
              <a:rPr lang="en-US" sz="3200" b="0" i="0" kern="1200" dirty="0">
                <a:solidFill>
                  <a:schemeClr val="tx1"/>
                </a:solidFill>
                <a:effectLst/>
                <a:latin typeface="+mn-lt"/>
                <a:ea typeface="+mn-ea"/>
                <a:cs typeface="+mn-cs"/>
              </a:rPr>
              <a:t> ‘Data sharing and outbreaks: best practice exemplified’ 395 Lancet 469-470, February 15, 2020. </a:t>
            </a:r>
            <a:r>
              <a:rPr lang="en-US" sz="3200" b="0" i="0" u="none" strike="noStrike" kern="1200" dirty="0">
                <a:solidFill>
                  <a:schemeClr val="tx1"/>
                </a:solidFill>
                <a:effectLst/>
                <a:latin typeface="+mn-lt"/>
                <a:ea typeface="+mn-ea"/>
                <a:cs typeface="+mn-cs"/>
                <a:hlinkClick r:id="rId3"/>
              </a:rPr>
              <a:t>https://www.thelancet.com/action/showPdf?pii=S0140-6736%2820%2930184-7</a:t>
            </a:r>
            <a:endParaRPr lang="en-US" sz="3200" b="0" i="0" kern="1200" dirty="0">
              <a:solidFill>
                <a:schemeClr val="tx1"/>
              </a:solidFill>
              <a:effectLst/>
              <a:latin typeface="+mn-lt"/>
              <a:ea typeface="+mn-ea"/>
              <a:cs typeface="+mn-cs"/>
            </a:endParaRPr>
          </a:p>
          <a:p>
            <a:pPr fontAlgn="base"/>
            <a:r>
              <a:rPr lang="en-US" sz="3200" b="0" i="0" u="none" strike="noStrike" kern="1200" dirty="0">
                <a:solidFill>
                  <a:schemeClr val="tx1"/>
                </a:solidFill>
                <a:effectLst/>
                <a:latin typeface="+mn-lt"/>
                <a:ea typeface="+mn-ea"/>
                <a:cs typeface="+mn-cs"/>
                <a:hlinkClick r:id="rId4"/>
              </a:rPr>
              <a:t>https://www.dataprotectionreport.com/2020/02/personal-data-protection-in-the-time-of-coronavirus-covid-19/</a:t>
            </a:r>
            <a:endParaRPr lang="en-US" sz="3200" b="0" i="0" kern="1200" dirty="0">
              <a:solidFill>
                <a:schemeClr val="tx1"/>
              </a:solidFill>
              <a:effectLst/>
              <a:latin typeface="+mn-lt"/>
              <a:ea typeface="+mn-ea"/>
              <a:cs typeface="+mn-cs"/>
            </a:endParaRPr>
          </a:p>
          <a:p>
            <a:pPr fontAlgn="base"/>
            <a:r>
              <a:rPr lang="en-US" sz="3200" b="0" i="0" u="none" strike="noStrike" kern="1200" dirty="0">
                <a:solidFill>
                  <a:schemeClr val="tx1"/>
                </a:solidFill>
                <a:effectLst/>
                <a:latin typeface="+mn-lt"/>
                <a:ea typeface="+mn-ea"/>
                <a:cs typeface="+mn-cs"/>
                <a:hlinkClick r:id="rId5"/>
              </a:rPr>
              <a:t>http://www.cac.gov.cn/2020-02/09/c_1582791585580220.htm</a:t>
            </a:r>
            <a:endParaRPr lang="en-US" sz="3200" b="0" i="0" kern="1200" dirty="0">
              <a:solidFill>
                <a:schemeClr val="tx1"/>
              </a:solidFill>
              <a:effectLst/>
              <a:latin typeface="+mn-lt"/>
              <a:ea typeface="+mn-ea"/>
              <a:cs typeface="+mn-cs"/>
            </a:endParaRPr>
          </a:p>
          <a:p>
            <a:pPr fontAlgn="base"/>
            <a:endParaRPr lang="en-US" sz="3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pPr/>
              <a:t>10</a:t>
            </a:fld>
            <a:endParaRPr lang="en-US"/>
          </a:p>
        </p:txBody>
      </p:sp>
    </p:spTree>
    <p:extLst>
      <p:ext uri="{BB962C8B-B14F-4D97-AF65-F5344CB8AC3E}">
        <p14:creationId xmlns:p14="http://schemas.microsoft.com/office/powerpoint/2010/main" val="2535569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3200" b="0" i="0" kern="1200" dirty="0">
                <a:solidFill>
                  <a:schemeClr val="tx1"/>
                </a:solidFill>
                <a:effectLst/>
                <a:latin typeface="+mn-lt"/>
                <a:ea typeface="+mn-ea"/>
                <a:cs typeface="+mn-cs"/>
              </a:rPr>
              <a:t>Recital 46 makes it clear that “monitoring epidemics and their spread” is a Vital Interest. Even if I’m not sick, and I have a small chance of getting nasty symptoms. </a:t>
            </a:r>
          </a:p>
          <a:p>
            <a:r>
              <a:rPr lang="en-US" dirty="0"/>
              <a:t>Data sharing is critical for us all…</a:t>
            </a:r>
          </a:p>
        </p:txBody>
      </p:sp>
      <p:sp>
        <p:nvSpPr>
          <p:cNvPr id="4" name="Slide Number Placeholder 3"/>
          <p:cNvSpPr>
            <a:spLocks noGrp="1"/>
          </p:cNvSpPr>
          <p:nvPr>
            <p:ph type="sldNum" sz="quarter" idx="5"/>
          </p:nvPr>
        </p:nvSpPr>
        <p:spPr/>
        <p:txBody>
          <a:bodyPr/>
          <a:lstStyle/>
          <a:p>
            <a:fld id="{4417CB07-0039-4545-92EA-48E12138E514}" type="slidenum">
              <a:rPr lang="en-US" smtClean="0"/>
              <a:pPr/>
              <a:t>11</a:t>
            </a:fld>
            <a:endParaRPr lang="en-US"/>
          </a:p>
        </p:txBody>
      </p:sp>
    </p:spTree>
    <p:extLst>
      <p:ext uri="{BB962C8B-B14F-4D97-AF65-F5344CB8AC3E}">
        <p14:creationId xmlns:p14="http://schemas.microsoft.com/office/powerpoint/2010/main" val="2862020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3200" b="1" dirty="0">
                <a:solidFill>
                  <a:schemeClr val="bg1"/>
                </a:solidFill>
                <a:latin typeface="EUAlbertina"/>
              </a:rPr>
              <a:t>GDPR allows member states and union law to derogate from the prohibition on processing special categories for personal data (Recital 52), not for any public interest, but for substantial public interest, such as:</a:t>
            </a:r>
          </a:p>
          <a:p>
            <a:pPr fontAlgn="base"/>
            <a:r>
              <a:rPr lang="en-US" sz="3200" b="1" dirty="0">
                <a:solidFill>
                  <a:schemeClr val="bg1"/>
                </a:solidFill>
                <a:latin typeface="EUAlbertina"/>
              </a:rPr>
              <a:t>“…the prevention or control of communicable diseases and other serious threats to health.”</a:t>
            </a:r>
          </a:p>
          <a:p>
            <a:pPr fontAlgn="base"/>
            <a:r>
              <a:rPr lang="en-US" sz="3200" b="0" i="0" kern="1200" dirty="0">
                <a:solidFill>
                  <a:schemeClr val="tx1"/>
                </a:solidFill>
                <a:effectLst/>
                <a:latin typeface="+mn-lt"/>
                <a:ea typeface="+mn-ea"/>
                <a:cs typeface="+mn-cs"/>
              </a:rPr>
              <a:t>In other words, prevention of communicable diseases are suitable grounds for member states to derogate from the Article 9 prohibition. In that spirit, the Irish Data Protection Act 2018, section 53 states:</a:t>
            </a:r>
          </a:p>
          <a:p>
            <a:pPr fontAlgn="base"/>
            <a:r>
              <a:rPr lang="en-US" sz="3200" b="0" i="0" kern="1200" dirty="0">
                <a:solidFill>
                  <a:schemeClr val="tx1"/>
                </a:solidFill>
                <a:effectLst/>
                <a:latin typeface="+mn-lt"/>
                <a:ea typeface="+mn-ea"/>
                <a:cs typeface="+mn-cs"/>
              </a:rPr>
              <a:t>“the processing of special categories of personal data shall be lawful where it is necessary for public interest reasons in the area of public health including… protecting against serious cross-border threats to health”.</a:t>
            </a:r>
          </a:p>
          <a:p>
            <a:pPr fontAlgn="base"/>
            <a:r>
              <a:rPr lang="en-US" sz="3200" b="0" i="0" kern="1200" dirty="0">
                <a:solidFill>
                  <a:schemeClr val="tx1"/>
                </a:solidFill>
                <a:effectLst/>
                <a:latin typeface="+mn-lt"/>
                <a:ea typeface="+mn-ea"/>
                <a:cs typeface="+mn-cs"/>
              </a:rPr>
              <a:t>In other words, Article 9(2)(g) will apply in the present instance. The UK’s Data Protection Act 2018 adds a caveat (Schedule 1, Part 1, section 3): the processing must be “necessary for reasons of public interest in the area of public health, and is carried out (</a:t>
            </a:r>
            <a:r>
              <a:rPr lang="en-US" sz="3200" b="0" i="0" kern="1200" dirty="0" err="1">
                <a:solidFill>
                  <a:schemeClr val="tx1"/>
                </a:solidFill>
                <a:effectLst/>
                <a:latin typeface="+mn-lt"/>
                <a:ea typeface="+mn-ea"/>
                <a:cs typeface="+mn-cs"/>
              </a:rPr>
              <a:t>i</a:t>
            </a:r>
            <a:r>
              <a:rPr lang="en-US" sz="3200" b="0" i="0" kern="1200" dirty="0">
                <a:solidFill>
                  <a:schemeClr val="tx1"/>
                </a:solidFill>
                <a:effectLst/>
                <a:latin typeface="+mn-lt"/>
                <a:ea typeface="+mn-ea"/>
                <a:cs typeface="+mn-cs"/>
              </a:rPr>
              <a:t>) by or under the responsibility of a health professional, or (ii) by another person who in the circumstances owes a duty of confidentiality under an enactment or rule of law.” So under the UK’s DPA the substantial public interest basis in such a case may only be claimed by a health professional or another person with statutory confidentiality requirements. Airlines, for example, may not be able to rely on this basis.</a:t>
            </a:r>
          </a:p>
        </p:txBody>
      </p:sp>
      <p:sp>
        <p:nvSpPr>
          <p:cNvPr id="4" name="Slide Number Placeholder 3"/>
          <p:cNvSpPr>
            <a:spLocks noGrp="1"/>
          </p:cNvSpPr>
          <p:nvPr>
            <p:ph type="sldNum" sz="quarter" idx="5"/>
          </p:nvPr>
        </p:nvSpPr>
        <p:spPr/>
        <p:txBody>
          <a:bodyPr/>
          <a:lstStyle/>
          <a:p>
            <a:fld id="{4417CB07-0039-4545-92EA-48E12138E514}" type="slidenum">
              <a:rPr lang="en-US" smtClean="0"/>
              <a:pPr/>
              <a:t>12</a:t>
            </a:fld>
            <a:endParaRPr lang="en-US"/>
          </a:p>
        </p:txBody>
      </p:sp>
    </p:spTree>
    <p:extLst>
      <p:ext uri="{BB962C8B-B14F-4D97-AF65-F5344CB8AC3E}">
        <p14:creationId xmlns:p14="http://schemas.microsoft.com/office/powerpoint/2010/main" val="3589587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transfer: </a:t>
            </a:r>
            <a:r>
              <a:rPr lang="en-US" sz="3200" b="0" i="0" kern="1200" dirty="0">
                <a:solidFill>
                  <a:schemeClr val="tx1"/>
                </a:solidFill>
                <a:effectLst/>
                <a:latin typeface="+mn-lt"/>
                <a:ea typeface="+mn-ea"/>
                <a:cs typeface="+mn-cs"/>
              </a:rPr>
              <a:t>the REQUIRED data sharing is not just regional or national, but cross-border. This was anticipated by GDPR in Article 49(1)(f), which allows international transfer with no other mechanism (standard contractual clauses, adequacy </a:t>
            </a:r>
            <a:r>
              <a:rPr lang="en-US" sz="3200" b="0" i="0" kern="1200" dirty="0" err="1">
                <a:solidFill>
                  <a:schemeClr val="tx1"/>
                </a:solidFill>
                <a:effectLst/>
                <a:latin typeface="+mn-lt"/>
                <a:ea typeface="+mn-ea"/>
                <a:cs typeface="+mn-cs"/>
              </a:rPr>
              <a:t>etc</a:t>
            </a:r>
            <a:r>
              <a:rPr lang="en-US" sz="3200" b="0" i="0" kern="1200" dirty="0">
                <a:solidFill>
                  <a:schemeClr val="tx1"/>
                </a:solidFill>
                <a:effectLst/>
                <a:latin typeface="+mn-lt"/>
                <a:ea typeface="+mn-ea"/>
                <a:cs typeface="+mn-cs"/>
              </a:rPr>
              <a:t>) for protection of vital interests. Article 49(1)(d) provides a ‘public interest’ derogation, and Recital 112 explains that member states' derogations in the public interest could include transfers made for reasons of “public health, for example in the case of contact tracing for contagious diseases...”. So GDPR has a mechanism to enable not only massive sharing of personal data for fighting COVID-19, but also cross-border sharing.</a:t>
            </a:r>
          </a:p>
          <a:p>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pPr/>
              <a:t>13</a:t>
            </a:fld>
            <a:endParaRPr lang="en-US"/>
          </a:p>
        </p:txBody>
      </p:sp>
    </p:spTree>
    <p:extLst>
      <p:ext uri="{BB962C8B-B14F-4D97-AF65-F5344CB8AC3E}">
        <p14:creationId xmlns:p14="http://schemas.microsoft.com/office/powerpoint/2010/main" val="192913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3200" b="0" i="0" kern="1200" dirty="0">
                <a:solidFill>
                  <a:schemeClr val="tx1"/>
                </a:solidFill>
                <a:effectLst/>
                <a:latin typeface="+mn-lt"/>
                <a:ea typeface="+mn-ea"/>
                <a:cs typeface="+mn-cs"/>
              </a:rPr>
              <a:t>Aside from organizations sharing data directly, there have been several initiatives to make data readily available to anyone with an interest. The Open COVID-19 Data Curation Group has built a centralized repository of information on confirmed COVID-19 patients. The repository is hosted in a Google sheet, open to the public, and contains age, location, gender, symptoms, onset dates, travel history. For example, one database states (the details are slightly modified to make them false and not re-identifiable) that a 32 year-old female from a town in Reggio Emilia, in Italy, tested positive, on her return from China on February 3, 2020, and had eye-irritation and fever. In light of much research on re-identifiability of data, and WP29’s Opinion 216, it seems probable that the true record is pseudonymous, not anonymous. The population of the town is currently around 10,000, so re-identification ought to be fairly straightforward.[4]</a:t>
            </a:r>
          </a:p>
          <a:p>
            <a:pPr fontAlgn="base"/>
            <a:endParaRPr lang="en-US" sz="3200" b="0" i="0" kern="1200" dirty="0">
              <a:solidFill>
                <a:schemeClr val="tx1"/>
              </a:solidFill>
              <a:effectLst/>
              <a:latin typeface="+mn-lt"/>
              <a:ea typeface="+mn-ea"/>
              <a:cs typeface="+mn-cs"/>
            </a:endParaRPr>
          </a:p>
          <a:p>
            <a:pPr fontAlgn="base"/>
            <a:r>
              <a:rPr lang="en-US" sz="3200" b="0" i="0" kern="1200" dirty="0">
                <a:solidFill>
                  <a:schemeClr val="tx1"/>
                </a:solidFill>
                <a:effectLst/>
                <a:latin typeface="+mn-lt"/>
                <a:ea typeface="+mn-ea"/>
                <a:cs typeface="+mn-cs"/>
              </a:rPr>
              <a:t>The data is shared publicly because of the enormous benefits to mankind from accessing this data. However, it is still personal health data, and is governed by the ‘vital interest’ lawful basis. This means, for example, that using the data would only be lawful to someone acting in the vital interests of the data subjects or others; prurience and curiosity would not constitute a vital interest, and nor, presumably, would writing data protection insights on COVID-19.</a:t>
            </a:r>
          </a:p>
          <a:p>
            <a:pPr fontAlgn="base"/>
            <a:endParaRPr lang="en-US" sz="3200" b="0" i="0" kern="1200" dirty="0">
              <a:solidFill>
                <a:schemeClr val="tx1"/>
              </a:solidFill>
              <a:effectLst/>
              <a:latin typeface="+mn-lt"/>
              <a:ea typeface="+mn-ea"/>
              <a:cs typeface="+mn-cs"/>
            </a:endParaRPr>
          </a:p>
          <a:p>
            <a:pPr fontAlgn="base"/>
            <a:r>
              <a:rPr lang="en-US" sz="3200" b="0" i="0" kern="1200" dirty="0">
                <a:solidFill>
                  <a:schemeClr val="tx1"/>
                </a:solidFill>
                <a:effectLst/>
                <a:latin typeface="+mn-lt"/>
                <a:ea typeface="+mn-ea"/>
                <a:cs typeface="+mn-cs"/>
              </a:rPr>
              <a:t>The Open COVID-19 Data Curation Group database states: “Information is collated from a variety of sources, including official reports from WHO, Ministries of Health, and Chinese local, provincial, and national health authorities. If additional data are available from reliable online reports, they are included. Data are available openly and are updated on a regular basis (around twice a day).”</a:t>
            </a:r>
          </a:p>
          <a:p>
            <a:pPr fontAlgn="base"/>
            <a:endParaRPr lang="en-US" sz="3200" b="0" i="0" kern="1200" dirty="0">
              <a:solidFill>
                <a:schemeClr val="tx1"/>
              </a:solidFill>
              <a:effectLst/>
              <a:latin typeface="+mn-lt"/>
              <a:ea typeface="+mn-ea"/>
              <a:cs typeface="+mn-cs"/>
            </a:endParaRPr>
          </a:p>
          <a:p>
            <a:pPr fontAlgn="base"/>
            <a:r>
              <a:rPr lang="en-US" sz="3200" b="0" i="0" kern="1200" dirty="0">
                <a:solidFill>
                  <a:schemeClr val="tx1"/>
                </a:solidFill>
                <a:effectLst/>
                <a:latin typeface="+mn-lt"/>
                <a:ea typeface="+mn-ea"/>
                <a:cs typeface="+mn-cs"/>
              </a:rPr>
              <a:t>GDPR seems to have expressly contemplated this kind of processing. In particular, GDPR Recital 46 states that the vital interest lawful basis may apply “for monitoring epidemics and their spread”.</a:t>
            </a:r>
          </a:p>
          <a:p>
            <a:pPr fontAlgn="base"/>
            <a:endParaRPr lang="en-US" sz="3200" b="0" i="0" kern="1200" dirty="0">
              <a:solidFill>
                <a:schemeClr val="tx1"/>
              </a:solidFill>
              <a:effectLst/>
              <a:latin typeface="+mn-lt"/>
              <a:ea typeface="+mn-ea"/>
              <a:cs typeface="+mn-cs"/>
            </a:endParaRPr>
          </a:p>
          <a:p>
            <a:pPr fontAlgn="base"/>
            <a:r>
              <a:rPr lang="en-US" sz="3200" b="0" i="0" kern="1200" dirty="0">
                <a:solidFill>
                  <a:schemeClr val="tx1"/>
                </a:solidFill>
                <a:effectLst/>
                <a:latin typeface="+mn-lt"/>
                <a:ea typeface="+mn-ea"/>
                <a:cs typeface="+mn-cs"/>
              </a:rPr>
              <a:t>That’s relevant for epidemiologists, hospitals, the state. </a:t>
            </a:r>
          </a:p>
          <a:p>
            <a:pPr fontAlgn="base"/>
            <a:r>
              <a:rPr lang="en-US" sz="3200" b="0" i="0" kern="1200" dirty="0">
                <a:solidFill>
                  <a:schemeClr val="tx1"/>
                </a:solidFill>
                <a:effectLst/>
                <a:latin typeface="+mn-lt"/>
                <a:ea typeface="+mn-ea"/>
                <a:cs typeface="+mn-cs"/>
              </a:rPr>
              <a:t>What about companies? What about us as employers? That’s the next section…</a:t>
            </a:r>
          </a:p>
          <a:p>
            <a:endParaRPr lang="en-US" dirty="0">
              <a:hlinkClick r:id="rId3"/>
            </a:endParaRPr>
          </a:p>
          <a:p>
            <a:r>
              <a:rPr lang="en-US" dirty="0">
                <a:hlinkClick r:id="rId3"/>
              </a:rPr>
              <a:t>https://www.thelancet.com/journals/laninf/article/PIIS1473-3099(20)30119-5/fulltext</a:t>
            </a:r>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pPr/>
              <a:t>14</a:t>
            </a:fld>
            <a:endParaRPr lang="en-US"/>
          </a:p>
        </p:txBody>
      </p:sp>
    </p:spTree>
    <p:extLst>
      <p:ext uri="{BB962C8B-B14F-4D97-AF65-F5344CB8AC3E}">
        <p14:creationId xmlns:p14="http://schemas.microsoft.com/office/powerpoint/2010/main" val="3302700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Let’s get practical: </a:t>
            </a:r>
          </a:p>
          <a:p>
            <a:r>
              <a:rPr lang="en-US" dirty="0"/>
              <a:t>What can we and what can we not do with our employees and staff?</a:t>
            </a:r>
          </a:p>
          <a:p>
            <a:r>
              <a:rPr lang="en-US" dirty="0"/>
              <a:t>Several authorities have given their opinions on this in recent days. </a:t>
            </a:r>
          </a:p>
          <a:p>
            <a:r>
              <a:rPr lang="en-US" dirty="0"/>
              <a:t>The Swedish Authority has clarified that :</a:t>
            </a:r>
          </a:p>
          <a:p>
            <a:pPr marL="457200" indent="-457200">
              <a:buFontTx/>
              <a:buChar char="-"/>
            </a:pPr>
            <a:r>
              <a:rPr lang="en-US" sz="3200" b="0" i="0" kern="1200" dirty="0">
                <a:solidFill>
                  <a:schemeClr val="tx1"/>
                </a:solidFill>
                <a:effectLst/>
                <a:latin typeface="+mn-lt"/>
                <a:ea typeface="+mn-ea"/>
                <a:cs typeface="+mn-cs"/>
              </a:rPr>
              <a:t>What IS personal health information? The fact that someone has coronavirus IS personal health information. That’s obvious really. </a:t>
            </a:r>
          </a:p>
          <a:p>
            <a:pPr marL="457200" indent="-457200">
              <a:buFontTx/>
              <a:buChar char="-"/>
            </a:pPr>
            <a:r>
              <a:rPr lang="en-US" sz="3200" b="0" i="0" kern="1200" dirty="0">
                <a:solidFill>
                  <a:schemeClr val="tx1"/>
                </a:solidFill>
                <a:effectLst/>
                <a:latin typeface="+mn-lt"/>
                <a:ea typeface="+mn-ea"/>
                <a:cs typeface="+mn-cs"/>
              </a:rPr>
              <a:t>What is NOT personal health information? </a:t>
            </a:r>
          </a:p>
          <a:p>
            <a:pPr marL="1676461" lvl="1" indent="-457200">
              <a:buFontTx/>
              <a:buChar char="-"/>
            </a:pPr>
            <a:r>
              <a:rPr lang="en-US" sz="3200" b="0" i="0" kern="1200" dirty="0">
                <a:solidFill>
                  <a:schemeClr val="tx1"/>
                </a:solidFill>
                <a:effectLst/>
                <a:latin typeface="+mn-lt"/>
                <a:ea typeface="+mn-ea"/>
                <a:cs typeface="+mn-cs"/>
              </a:rPr>
              <a:t>The fact that an employee has returned from a so-called risk area is NOT considered a personal health information.</a:t>
            </a:r>
          </a:p>
          <a:p>
            <a:pPr marL="1676461" lvl="1" indent="-457200">
              <a:buFontTx/>
              <a:buChar char="-"/>
            </a:pPr>
            <a:r>
              <a:rPr lang="en-US" sz="3200" b="0" i="0" kern="1200" dirty="0">
                <a:solidFill>
                  <a:schemeClr val="tx1"/>
                </a:solidFill>
                <a:effectLst/>
                <a:latin typeface="+mn-lt"/>
                <a:ea typeface="+mn-ea"/>
                <a:cs typeface="+mn-cs"/>
              </a:rPr>
              <a:t>The fact that an employee is in "quarantine“ is NOT, unless it contains more detailed information about the cause.</a:t>
            </a:r>
            <a:endParaRPr lang="en-US" dirty="0"/>
          </a:p>
          <a:p>
            <a:endParaRPr lang="en-US" dirty="0"/>
          </a:p>
          <a:p>
            <a:r>
              <a:rPr lang="en-US" dirty="0"/>
              <a:t>https://www.datainspektionen.se/nyheter/coronavirus-och-personuppgifter/</a:t>
            </a:r>
          </a:p>
          <a:p>
            <a:endParaRPr lang="en-US" dirty="0"/>
          </a:p>
          <a:p>
            <a:r>
              <a:rPr lang="en-US" dirty="0"/>
              <a:t>In the meantime, many other authorities (and a day after the Webinar, the Israeli registrar too) have issued guidance. Can’t summarize it all, but will provide some highlights here. </a:t>
            </a:r>
          </a:p>
        </p:txBody>
      </p:sp>
      <p:sp>
        <p:nvSpPr>
          <p:cNvPr id="4" name="Slide Number Placeholder 3"/>
          <p:cNvSpPr>
            <a:spLocks noGrp="1"/>
          </p:cNvSpPr>
          <p:nvPr>
            <p:ph type="sldNum" sz="quarter" idx="10"/>
          </p:nvPr>
        </p:nvSpPr>
        <p:spPr/>
        <p:txBody>
          <a:bodyPr/>
          <a:lstStyle/>
          <a:p>
            <a:fld id="{4417CB07-0039-4545-92EA-48E12138E514}" type="slidenum">
              <a:rPr lang="en-US" smtClean="0"/>
              <a:pPr/>
              <a:t>15</a:t>
            </a:fld>
            <a:endParaRPr lang="en-US"/>
          </a:p>
        </p:txBody>
      </p:sp>
    </p:spTree>
    <p:extLst>
      <p:ext uri="{BB962C8B-B14F-4D97-AF65-F5344CB8AC3E}">
        <p14:creationId xmlns:p14="http://schemas.microsoft.com/office/powerpoint/2010/main" val="3647638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3200" b="0" i="0" kern="1200" dirty="0">
                <a:solidFill>
                  <a:schemeClr val="tx1"/>
                </a:solidFill>
                <a:effectLst/>
                <a:latin typeface="+mn-lt"/>
                <a:ea typeface="+mn-ea"/>
                <a:cs typeface="+mn-cs"/>
              </a:rPr>
              <a:t>Irish data protection authority in the Irish context of course: </a:t>
            </a:r>
          </a:p>
          <a:p>
            <a:pPr fontAlgn="base"/>
            <a:r>
              <a:rPr lang="en-US" sz="3200" b="0" i="1" kern="1200" dirty="0">
                <a:solidFill>
                  <a:schemeClr val="tx1"/>
                </a:solidFill>
                <a:effectLst/>
                <a:latin typeface="+mn-lt"/>
                <a:ea typeface="+mn-ea"/>
                <a:cs typeface="+mn-cs"/>
              </a:rPr>
              <a:t>“…Employers also have a </a:t>
            </a:r>
            <a:r>
              <a:rPr lang="en-US" sz="3200" b="1" i="1" kern="1200" dirty="0">
                <a:solidFill>
                  <a:schemeClr val="tx1"/>
                </a:solidFill>
                <a:effectLst/>
                <a:latin typeface="+mn-lt"/>
                <a:ea typeface="+mn-ea"/>
                <a:cs typeface="+mn-cs"/>
              </a:rPr>
              <a:t>legal obligation</a:t>
            </a:r>
            <a:r>
              <a:rPr lang="en-US" sz="3200" b="0" i="1" kern="1200" dirty="0">
                <a:solidFill>
                  <a:schemeClr val="tx1"/>
                </a:solidFill>
                <a:effectLst/>
                <a:latin typeface="+mn-lt"/>
                <a:ea typeface="+mn-ea"/>
                <a:cs typeface="+mn-cs"/>
              </a:rPr>
              <a:t> to protect their employees under the Safety, Health and Welfare at Work Act 2005 (as amended). This obligation together with Article 9(2)(b) GDPR provides a legal basis to process personal data, including health data, where it is deemed </a:t>
            </a:r>
            <a:r>
              <a:rPr lang="en-US" sz="3200" b="1" i="1" kern="1200" dirty="0">
                <a:solidFill>
                  <a:schemeClr val="tx1"/>
                </a:solidFill>
                <a:effectLst/>
                <a:latin typeface="+mn-lt"/>
                <a:ea typeface="+mn-ea"/>
                <a:cs typeface="+mn-cs"/>
              </a:rPr>
              <a:t>necessary and proportionate</a:t>
            </a:r>
            <a:r>
              <a:rPr lang="en-US" sz="3200" b="0" i="1" kern="1200" dirty="0">
                <a:solidFill>
                  <a:schemeClr val="tx1"/>
                </a:solidFill>
                <a:effectLst/>
                <a:latin typeface="+mn-lt"/>
                <a:ea typeface="+mn-ea"/>
                <a:cs typeface="+mn-cs"/>
              </a:rPr>
              <a:t> to do so...” </a:t>
            </a:r>
            <a:endParaRPr lang="en-US" sz="3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pPr/>
              <a:t>16</a:t>
            </a:fld>
            <a:endParaRPr lang="en-US"/>
          </a:p>
        </p:txBody>
      </p:sp>
    </p:spTree>
    <p:extLst>
      <p:ext uri="{BB962C8B-B14F-4D97-AF65-F5344CB8AC3E}">
        <p14:creationId xmlns:p14="http://schemas.microsoft.com/office/powerpoint/2010/main" val="3491116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pPr/>
              <a:t>17</a:t>
            </a:fld>
            <a:endParaRPr lang="en-US"/>
          </a:p>
        </p:txBody>
      </p:sp>
    </p:spTree>
    <p:extLst>
      <p:ext uri="{BB962C8B-B14F-4D97-AF65-F5344CB8AC3E}">
        <p14:creationId xmlns:p14="http://schemas.microsoft.com/office/powerpoint/2010/main" val="4096587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countries necessarily have such an obligation, will depend on local law. That is more relevant than Vital Interest for most employers. </a:t>
            </a:r>
          </a:p>
        </p:txBody>
      </p:sp>
      <p:sp>
        <p:nvSpPr>
          <p:cNvPr id="4" name="Slide Number Placeholder 3"/>
          <p:cNvSpPr>
            <a:spLocks noGrp="1"/>
          </p:cNvSpPr>
          <p:nvPr>
            <p:ph type="sldNum" sz="quarter" idx="5"/>
          </p:nvPr>
        </p:nvSpPr>
        <p:spPr/>
        <p:txBody>
          <a:bodyPr/>
          <a:lstStyle/>
          <a:p>
            <a:fld id="{4417CB07-0039-4545-92EA-48E12138E514}" type="slidenum">
              <a:rPr lang="en-US" smtClean="0"/>
              <a:pPr/>
              <a:t>18</a:t>
            </a:fld>
            <a:endParaRPr lang="en-US"/>
          </a:p>
        </p:txBody>
      </p:sp>
    </p:spTree>
    <p:extLst>
      <p:ext uri="{BB962C8B-B14F-4D97-AF65-F5344CB8AC3E}">
        <p14:creationId xmlns:p14="http://schemas.microsoft.com/office/powerpoint/2010/main" val="1378852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pPr/>
              <a:t>19</a:t>
            </a:fld>
            <a:endParaRPr lang="en-US"/>
          </a:p>
        </p:txBody>
      </p:sp>
    </p:spTree>
    <p:extLst>
      <p:ext uri="{BB962C8B-B14F-4D97-AF65-F5344CB8AC3E}">
        <p14:creationId xmlns:p14="http://schemas.microsoft.com/office/powerpoint/2010/main" val="2164933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Font typeface="Arial" panose="020B0604020202020204" pitchFamily="34" charset="0"/>
              <a:buNone/>
            </a:pPr>
            <a:r>
              <a:rPr lang="en-US" dirty="0">
                <a:solidFill>
                  <a:srgbClr val="696969"/>
                </a:solidFill>
                <a:latin typeface="Helvetica" panose="020B0604020202020204" pitchFamily="34" charset="0"/>
              </a:rPr>
              <a:t>(1) Data and Pandemics</a:t>
            </a:r>
          </a:p>
          <a:p>
            <a:pPr>
              <a:buFont typeface="Arial" panose="020B0604020202020204" pitchFamily="34" charset="0"/>
              <a:buChar char="•"/>
            </a:pPr>
            <a:r>
              <a:rPr lang="en-US" dirty="0">
                <a:solidFill>
                  <a:srgbClr val="757575"/>
                </a:solidFill>
                <a:latin typeface="Helvetica" panose="020B0604020202020204" pitchFamily="34" charset="0"/>
              </a:rPr>
              <a:t> Lessons learned from the Ebola outbreak</a:t>
            </a:r>
          </a:p>
          <a:p>
            <a:pPr>
              <a:buFont typeface="Arial" panose="020B0604020202020204" pitchFamily="34" charset="0"/>
              <a:buChar char="•"/>
            </a:pPr>
            <a:r>
              <a:rPr lang="en-US" dirty="0">
                <a:solidFill>
                  <a:srgbClr val="757575"/>
                </a:solidFill>
                <a:latin typeface="Helvetica" panose="020B0604020202020204" pitchFamily="34" charset="0"/>
              </a:rPr>
              <a:t> The need for massive data sharing</a:t>
            </a:r>
          </a:p>
          <a:p>
            <a:pPr>
              <a:buFont typeface="Arial" panose="020B0604020202020204" pitchFamily="34" charset="0"/>
              <a:buChar char="•"/>
            </a:pPr>
            <a:r>
              <a:rPr lang="en-US" dirty="0">
                <a:solidFill>
                  <a:srgbClr val="757575"/>
                </a:solidFill>
                <a:latin typeface="Helvetica" panose="020B0604020202020204" pitchFamily="34" charset="0"/>
              </a:rPr>
              <a:t> The Open COVID-19 Data Curation Group</a:t>
            </a:r>
          </a:p>
          <a:p>
            <a:pPr>
              <a:buFont typeface="Arial" panose="020B0604020202020204" pitchFamily="34" charset="0"/>
              <a:buNone/>
            </a:pPr>
            <a:endParaRPr lang="en-US" dirty="0">
              <a:solidFill>
                <a:srgbClr val="696969"/>
              </a:solidFill>
              <a:latin typeface="Helvetica" panose="020B0604020202020204" pitchFamily="34" charset="0"/>
            </a:endParaRPr>
          </a:p>
          <a:p>
            <a:pPr>
              <a:buFont typeface="Arial" panose="020B0604020202020204" pitchFamily="34" charset="0"/>
              <a:buNone/>
            </a:pPr>
            <a:r>
              <a:rPr lang="en-US" dirty="0">
                <a:solidFill>
                  <a:srgbClr val="696969"/>
                </a:solidFill>
                <a:latin typeface="Helvetica" panose="020B0604020202020204" pitchFamily="34" charset="0"/>
              </a:rPr>
              <a:t>(2) GDPR and Corona</a:t>
            </a:r>
          </a:p>
          <a:p>
            <a:pPr>
              <a:buFont typeface="Arial" panose="020B0604020202020204" pitchFamily="34" charset="0"/>
              <a:buChar char="•"/>
            </a:pPr>
            <a:r>
              <a:rPr lang="en-US" dirty="0">
                <a:solidFill>
                  <a:srgbClr val="696969"/>
                </a:solidFill>
                <a:latin typeface="Helvetica" panose="020B0604020202020204" pitchFamily="34" charset="0"/>
              </a:rPr>
              <a:t> Vital interest and epidemics</a:t>
            </a:r>
            <a:endParaRPr lang="en-US" dirty="0">
              <a:solidFill>
                <a:srgbClr val="757575"/>
              </a:solidFill>
              <a:latin typeface="Helvetica" panose="020B0604020202020204" pitchFamily="34" charset="0"/>
            </a:endParaRPr>
          </a:p>
          <a:p>
            <a:pPr>
              <a:buFont typeface="Arial" panose="020B0604020202020204" pitchFamily="34" charset="0"/>
              <a:buChar char="•"/>
            </a:pPr>
            <a:r>
              <a:rPr lang="en-US" dirty="0">
                <a:solidFill>
                  <a:srgbClr val="696969"/>
                </a:solidFill>
                <a:latin typeface="Helvetica" panose="020B0604020202020204" pitchFamily="34" charset="0"/>
              </a:rPr>
              <a:t> Public interest and public health</a:t>
            </a:r>
          </a:p>
          <a:p>
            <a:pPr marL="0" marR="0" lvl="0" indent="0" algn="l" defTabSz="121926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757575"/>
                </a:solidFill>
                <a:latin typeface="Helvetica" panose="020B0604020202020204" pitchFamily="34" charset="0"/>
              </a:rPr>
              <a:t> International transfers</a:t>
            </a:r>
          </a:p>
          <a:p>
            <a:pPr>
              <a:buFont typeface="Arial" panose="020B0604020202020204" pitchFamily="34" charset="0"/>
              <a:buChar char="•"/>
            </a:pPr>
            <a:endParaRPr lang="en-US" dirty="0">
              <a:solidFill>
                <a:srgbClr val="757575"/>
              </a:solidFill>
              <a:latin typeface="Helvetica" panose="020B0604020202020204" pitchFamily="34" charset="0"/>
            </a:endParaRPr>
          </a:p>
          <a:p>
            <a:pPr>
              <a:buFont typeface="Arial" panose="020B0604020202020204" pitchFamily="34" charset="0"/>
              <a:buNone/>
            </a:pPr>
            <a:r>
              <a:rPr lang="en-US" dirty="0">
                <a:solidFill>
                  <a:srgbClr val="757575"/>
                </a:solidFill>
                <a:latin typeface="Helvetica" panose="020B0604020202020204" pitchFamily="34" charset="0"/>
              </a:rPr>
              <a:t>(3) FUNCTIONING WITH COVID. </a:t>
            </a:r>
          </a:p>
          <a:p>
            <a:pPr>
              <a:buFont typeface="Arial" panose="020B0604020202020204" pitchFamily="34" charset="0"/>
              <a:buChar char="•"/>
            </a:pPr>
            <a:r>
              <a:rPr lang="en-US" dirty="0">
                <a:solidFill>
                  <a:srgbClr val="757575"/>
                </a:solidFill>
                <a:latin typeface="Helvetica" panose="020B0604020202020204" pitchFamily="34" charset="0"/>
              </a:rPr>
              <a:t> How do we protect the health and privacy of our employees and site visitors?</a:t>
            </a:r>
          </a:p>
          <a:p>
            <a:pPr>
              <a:buFont typeface="Arial" panose="020B0604020202020204" pitchFamily="34" charset="0"/>
              <a:buChar char="•"/>
            </a:pPr>
            <a:r>
              <a:rPr lang="en-US" dirty="0">
                <a:solidFill>
                  <a:srgbClr val="757575"/>
                </a:solidFill>
                <a:latin typeface="Helvetica" panose="020B0604020202020204" pitchFamily="34" charset="0"/>
              </a:rPr>
              <a:t> Can we collect medical data? </a:t>
            </a:r>
          </a:p>
          <a:p>
            <a:pPr>
              <a:buFont typeface="Arial" panose="020B0604020202020204" pitchFamily="34" charset="0"/>
              <a:buChar char="•"/>
            </a:pPr>
            <a:r>
              <a:rPr lang="en-US" dirty="0">
                <a:solidFill>
                  <a:srgbClr val="757575"/>
                </a:solidFill>
                <a:latin typeface="Helvetica" panose="020B0604020202020204" pitchFamily="34" charset="0"/>
              </a:rPr>
              <a:t> Big4 office entrance</a:t>
            </a:r>
          </a:p>
          <a:p>
            <a:pPr>
              <a:buFont typeface="Arial" panose="020B0604020202020204" pitchFamily="34" charset="0"/>
              <a:buChar char="•"/>
            </a:pPr>
            <a:r>
              <a:rPr lang="en-US" dirty="0">
                <a:solidFill>
                  <a:srgbClr val="757575"/>
                </a:solidFill>
                <a:latin typeface="Helvetica" panose="020B0604020202020204" pitchFamily="34" charset="0"/>
              </a:rPr>
              <a:t> Medical research and Apps </a:t>
            </a:r>
          </a:p>
          <a:p>
            <a:pPr>
              <a:buFont typeface="Arial" panose="020B0604020202020204" pitchFamily="34" charset="0"/>
              <a:buChar char="•"/>
            </a:pPr>
            <a:r>
              <a:rPr lang="en-US" dirty="0">
                <a:solidFill>
                  <a:srgbClr val="757575"/>
                </a:solidFill>
                <a:latin typeface="Helvetica" panose="020B0604020202020204" pitchFamily="34" charset="0"/>
              </a:rPr>
              <a:t>‘My home is my castle' - Quarantine and privacy</a:t>
            </a:r>
          </a:p>
          <a:p>
            <a:pPr>
              <a:buFont typeface="Arial" panose="020B0604020202020204" pitchFamily="34" charset="0"/>
              <a:buChar char="•"/>
            </a:pPr>
            <a:r>
              <a:rPr lang="en-US" dirty="0">
                <a:solidFill>
                  <a:srgbClr val="757575"/>
                </a:solidFill>
                <a:latin typeface="Helvetica" panose="020B0604020202020204" pitchFamily="34" charset="0"/>
              </a:rPr>
              <a:t> </a:t>
            </a:r>
            <a:endParaRPr lang="en-US" dirty="0"/>
          </a:p>
        </p:txBody>
      </p:sp>
      <p:sp>
        <p:nvSpPr>
          <p:cNvPr id="4" name="Slide Number Placeholder 3"/>
          <p:cNvSpPr>
            <a:spLocks noGrp="1"/>
          </p:cNvSpPr>
          <p:nvPr>
            <p:ph type="sldNum" sz="quarter" idx="10"/>
          </p:nvPr>
        </p:nvSpPr>
        <p:spPr/>
        <p:txBody>
          <a:bodyPr/>
          <a:lstStyle/>
          <a:p>
            <a:fld id="{4417CB07-0039-4545-92EA-48E12138E514}" type="slidenum">
              <a:rPr lang="en-US" smtClean="0"/>
              <a:pPr/>
              <a:t>2</a:t>
            </a:fld>
            <a:endParaRPr lang="en-US"/>
          </a:p>
        </p:txBody>
      </p:sp>
    </p:spTree>
    <p:extLst>
      <p:ext uri="{BB962C8B-B14F-4D97-AF65-F5344CB8AC3E}">
        <p14:creationId xmlns:p14="http://schemas.microsoft.com/office/powerpoint/2010/main" val="4241225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0" i="0" kern="1200" dirty="0">
                <a:solidFill>
                  <a:schemeClr val="tx1"/>
                </a:solidFill>
                <a:effectLst/>
                <a:latin typeface="+mn-lt"/>
                <a:ea typeface="+mn-ea"/>
                <a:cs typeface="+mn-cs"/>
              </a:rPr>
              <a:t>Hungarian Data Protection Authority- </a:t>
            </a:r>
            <a:r>
              <a:rPr lang="en-US" sz="3200" b="0" i="0" kern="1200" dirty="0">
                <a:solidFill>
                  <a:schemeClr val="tx1"/>
                </a:solidFill>
                <a:effectLst/>
                <a:latin typeface="+mn-lt"/>
                <a:ea typeface="+mn-ea"/>
                <a:cs typeface="+mn-cs"/>
                <a:hlinkClick r:id="rId3"/>
              </a:rPr>
              <a:t>https://www.naih.hu/files/NAIH_2020_2586_EN.pdf</a:t>
            </a:r>
            <a:endParaRPr lang="en-US" sz="3200" b="0" i="0" kern="1200" dirty="0">
              <a:solidFill>
                <a:schemeClr val="tx1"/>
              </a:solidFill>
              <a:effectLst/>
              <a:latin typeface="+mn-lt"/>
              <a:ea typeface="+mn-ea"/>
              <a:cs typeface="+mn-cs"/>
            </a:endParaRPr>
          </a:p>
          <a:p>
            <a:r>
              <a:rPr lang="en-US" sz="3200" b="0" i="0" u="none" kern="1200" dirty="0">
                <a:solidFill>
                  <a:schemeClr val="tx1"/>
                </a:solidFill>
                <a:effectLst/>
                <a:latin typeface="+mn-lt"/>
                <a:ea typeface="+mn-ea"/>
                <a:cs typeface="+mn-cs"/>
              </a:rPr>
              <a:t>In the case of data processing related to legal relationships aimed at the performance of work:  a detailed information document has to be drafted and made available to the employees</a:t>
            </a:r>
          </a:p>
          <a:p>
            <a:endParaRPr lang="en-US" sz="3200" b="1" i="0" kern="1200" dirty="0">
              <a:solidFill>
                <a:schemeClr val="tx1"/>
              </a:solidFill>
              <a:effectLst/>
              <a:latin typeface="+mn-lt"/>
              <a:ea typeface="+mn-ea"/>
              <a:cs typeface="+mn-cs"/>
            </a:endParaRPr>
          </a:p>
          <a:p>
            <a:r>
              <a:rPr lang="en-US" sz="3200" b="0" i="0" kern="1200" dirty="0">
                <a:solidFill>
                  <a:schemeClr val="tx1"/>
                </a:solidFill>
                <a:effectLst/>
                <a:latin typeface="+mn-lt"/>
                <a:ea typeface="+mn-ea"/>
                <a:cs typeface="+mn-cs"/>
              </a:rPr>
              <a:t>According to the position taken by the Authority, it follows from the general requirements of conduct applicable to employers and persons in an employment relationship aimed at performing work, thus in particular, the obligation to cooperate and the principles of bona fide action and fairness that employees must inform the employer of any health or other risk affecting the workplace </a:t>
            </a:r>
          </a:p>
          <a:p>
            <a:r>
              <a:rPr lang="en-US" sz="3200" b="0" i="0" u="none" kern="1200" dirty="0">
                <a:solidFill>
                  <a:schemeClr val="tx1"/>
                </a:solidFill>
                <a:effectLst/>
                <a:latin typeface="+mn-lt"/>
                <a:ea typeface="+mn-ea"/>
                <a:cs typeface="+mn-cs"/>
              </a:rPr>
              <a:t>In relation to the processing of data related to third persons outside any legal relationship aimed at the performance of work (thus, for instance, clients and visitors), the Authority underlines that: in the course of implementing.... action plan particular attention should be paid to weighing the data protection risks of the measures applied in advance and building efficient and adequate channels of communication to facilitate the provision of information to the data subjects .</a:t>
            </a:r>
          </a:p>
          <a:p>
            <a:r>
              <a:rPr lang="en-US" sz="3200" b="0" i="0" kern="1200" dirty="0">
                <a:solidFill>
                  <a:schemeClr val="tx1"/>
                </a:solidFill>
                <a:effectLst/>
                <a:latin typeface="+mn-lt"/>
                <a:ea typeface="+mn-ea"/>
                <a:cs typeface="+mn-cs"/>
              </a:rPr>
              <a:t>detailed information and a notice has to be drafted and made available to third persons  </a:t>
            </a:r>
          </a:p>
          <a:p>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pPr/>
              <a:t>20</a:t>
            </a:fld>
            <a:endParaRPr lang="en-US"/>
          </a:p>
        </p:txBody>
      </p:sp>
    </p:spTree>
    <p:extLst>
      <p:ext uri="{BB962C8B-B14F-4D97-AF65-F5344CB8AC3E}">
        <p14:creationId xmlns:p14="http://schemas.microsoft.com/office/powerpoint/2010/main" val="615809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pPr/>
              <a:t>21</a:t>
            </a:fld>
            <a:endParaRPr lang="en-US"/>
          </a:p>
        </p:txBody>
      </p:sp>
    </p:spTree>
    <p:extLst>
      <p:ext uri="{BB962C8B-B14F-4D97-AF65-F5344CB8AC3E}">
        <p14:creationId xmlns:p14="http://schemas.microsoft.com/office/powerpoint/2010/main" val="899941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Cognizant a $25B company; haven’t verified the authenticity of this email; but consider the details, the confidentiality, how it affects employees in the building, or someone who recently travelled and is suspected of carrying. </a:t>
            </a:r>
          </a:p>
        </p:txBody>
      </p:sp>
      <p:sp>
        <p:nvSpPr>
          <p:cNvPr id="4" name="Slide Number Placeholder 3"/>
          <p:cNvSpPr>
            <a:spLocks noGrp="1"/>
          </p:cNvSpPr>
          <p:nvPr>
            <p:ph type="sldNum" sz="quarter" idx="5"/>
          </p:nvPr>
        </p:nvSpPr>
        <p:spPr/>
        <p:txBody>
          <a:bodyPr/>
          <a:lstStyle/>
          <a:p>
            <a:fld id="{4417CB07-0039-4545-92EA-48E12138E514}" type="slidenum">
              <a:rPr lang="en-US" smtClean="0"/>
              <a:pPr/>
              <a:t>22</a:t>
            </a:fld>
            <a:endParaRPr lang="en-US"/>
          </a:p>
        </p:txBody>
      </p:sp>
    </p:spTree>
    <p:extLst>
      <p:ext uri="{BB962C8B-B14F-4D97-AF65-F5344CB8AC3E}">
        <p14:creationId xmlns:p14="http://schemas.microsoft.com/office/powerpoint/2010/main" val="1121711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pPr/>
              <a:t>23</a:t>
            </a:fld>
            <a:endParaRPr lang="en-US"/>
          </a:p>
        </p:txBody>
      </p:sp>
    </p:spTree>
    <p:extLst>
      <p:ext uri="{BB962C8B-B14F-4D97-AF65-F5344CB8AC3E}">
        <p14:creationId xmlns:p14="http://schemas.microsoft.com/office/powerpoint/2010/main" val="2991898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3200" b="0" i="0" kern="1200" dirty="0">
                <a:solidFill>
                  <a:schemeClr val="tx1"/>
                </a:solidFill>
                <a:effectLst/>
                <a:latin typeface="+mn-lt"/>
                <a:ea typeface="+mn-ea"/>
                <a:cs typeface="+mn-cs"/>
              </a:rPr>
              <a:t>CNIL, the French supervisory authority has also guided employers:</a:t>
            </a:r>
          </a:p>
          <a:p>
            <a:pPr fontAlgn="base"/>
            <a:r>
              <a:rPr lang="en-US" sz="3200" b="0" i="1" kern="1200" dirty="0">
                <a:solidFill>
                  <a:schemeClr val="tx1"/>
                </a:solidFill>
                <a:effectLst/>
                <a:latin typeface="+mn-lt"/>
                <a:ea typeface="+mn-ea"/>
                <a:cs typeface="+mn-cs"/>
              </a:rPr>
              <a:t>“For example, employers must refrain from collecting in a systematic and generalized manner, or through individual inquiries and requests, information relating to the search for possible symptoms presented by an employee / agent and their relatives. It is therefore not possible to implement, for example:</a:t>
            </a:r>
            <a:endParaRPr lang="en-US" sz="3200" b="0" i="0" kern="1200" dirty="0">
              <a:solidFill>
                <a:schemeClr val="tx1"/>
              </a:solidFill>
              <a:effectLst/>
              <a:latin typeface="+mn-lt"/>
              <a:ea typeface="+mn-ea"/>
              <a:cs typeface="+mn-cs"/>
            </a:endParaRPr>
          </a:p>
          <a:p>
            <a:pPr fontAlgn="base"/>
            <a:r>
              <a:rPr lang="en-US" sz="3200" b="0" i="1" kern="1200" dirty="0">
                <a:solidFill>
                  <a:schemeClr val="tx1"/>
                </a:solidFill>
                <a:effectLst/>
                <a:latin typeface="+mn-lt"/>
                <a:ea typeface="+mn-ea"/>
                <a:cs typeface="+mn-cs"/>
              </a:rPr>
              <a:t>- mandatory readings of the body temperatures of each employee / agent / visitor to be sent daily to their hierarchy;</a:t>
            </a:r>
            <a:endParaRPr lang="en-US" sz="3200" b="0" i="0" kern="1200" dirty="0">
              <a:solidFill>
                <a:schemeClr val="tx1"/>
              </a:solidFill>
              <a:effectLst/>
              <a:latin typeface="+mn-lt"/>
              <a:ea typeface="+mn-ea"/>
              <a:cs typeface="+mn-cs"/>
            </a:endParaRPr>
          </a:p>
          <a:p>
            <a:pPr fontAlgn="base"/>
            <a:r>
              <a:rPr lang="en-US" sz="3200" b="0" i="1" kern="1200" dirty="0">
                <a:solidFill>
                  <a:schemeClr val="tx1"/>
                </a:solidFill>
                <a:effectLst/>
                <a:latin typeface="+mn-lt"/>
                <a:ea typeface="+mn-ea"/>
                <a:cs typeface="+mn-cs"/>
              </a:rPr>
              <a:t>- or the collection of medical sheets or questionnaires from all employees / agents”</a:t>
            </a:r>
            <a:endParaRPr lang="en-US" sz="3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17CB07-0039-4545-92EA-48E12138E514}" type="slidenum">
              <a:rPr lang="en-US" smtClean="0"/>
              <a:pPr/>
              <a:t>24</a:t>
            </a:fld>
            <a:endParaRPr lang="en-US"/>
          </a:p>
        </p:txBody>
      </p:sp>
    </p:spTree>
    <p:extLst>
      <p:ext uri="{BB962C8B-B14F-4D97-AF65-F5344CB8AC3E}">
        <p14:creationId xmlns:p14="http://schemas.microsoft.com/office/powerpoint/2010/main" val="796896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pPr/>
              <a:t>25</a:t>
            </a:fld>
            <a:endParaRPr lang="en-US"/>
          </a:p>
        </p:txBody>
      </p:sp>
    </p:spTree>
    <p:extLst>
      <p:ext uri="{BB962C8B-B14F-4D97-AF65-F5344CB8AC3E}">
        <p14:creationId xmlns:p14="http://schemas.microsoft.com/office/powerpoint/2010/main" val="2248211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0" i="0" kern="1200" dirty="0">
                <a:solidFill>
                  <a:schemeClr val="tx1"/>
                </a:solidFill>
                <a:effectLst/>
                <a:latin typeface="+mn-lt"/>
                <a:ea typeface="+mn-ea"/>
                <a:cs typeface="+mn-cs"/>
              </a:rPr>
              <a:t>Data Sharing: if an employer becomes aware of an infected employee or visitor, then although privacy is not the biggest concern, by far, their privacy does need to be protected, with their safety and that of the people around them. Share the data that needs to be shared, but not more than that. Share only the data required to protect the vital interests, or to meet your obligations as an employer. For example, if it is known who had interaction with the infected employee, notify them personally and not the entire company. Or if they were present at one site, there is no need to notify the whole company across other sites, or even countries.</a:t>
            </a:r>
          </a:p>
          <a:p>
            <a:endParaRPr lang="en-US" sz="3200" b="0" i="0" kern="1200" dirty="0">
              <a:solidFill>
                <a:schemeClr val="tx1"/>
              </a:solidFill>
              <a:effectLst/>
              <a:latin typeface="+mn-lt"/>
              <a:ea typeface="+mn-ea"/>
              <a:cs typeface="+mn-cs"/>
            </a:endParaRPr>
          </a:p>
          <a:p>
            <a:pPr marL="0" marR="0" lvl="0" indent="0" algn="l" defTabSz="1219261" rtl="0" eaLnBrk="1" fontAlgn="auto" latinLnBrk="0" hangingPunct="1">
              <a:lnSpc>
                <a:spcPct val="100000"/>
              </a:lnSpc>
              <a:spcBef>
                <a:spcPts val="0"/>
              </a:spcBef>
              <a:spcAft>
                <a:spcPts val="0"/>
              </a:spcAft>
              <a:buClrTx/>
              <a:buSzTx/>
              <a:buFontTx/>
              <a:buNone/>
              <a:tabLst/>
              <a:defRPr/>
            </a:pPr>
            <a:r>
              <a:rPr lang="en-US" sz="3200" b="1" i="0" kern="1200" dirty="0">
                <a:solidFill>
                  <a:schemeClr val="tx1"/>
                </a:solidFill>
                <a:effectLst/>
                <a:latin typeface="+mn-lt"/>
                <a:ea typeface="+mn-ea"/>
                <a:cs typeface="+mn-cs"/>
              </a:rPr>
              <a:t>Hungarian DPA: Tests to be carried out by health care professionals or under their professional responsibility and the employer is entitled to be informed only about the results of these examinations  </a:t>
            </a:r>
          </a:p>
        </p:txBody>
      </p:sp>
      <p:sp>
        <p:nvSpPr>
          <p:cNvPr id="4" name="Slide Number Placeholder 3"/>
          <p:cNvSpPr>
            <a:spLocks noGrp="1"/>
          </p:cNvSpPr>
          <p:nvPr>
            <p:ph type="sldNum" sz="quarter" idx="5"/>
          </p:nvPr>
        </p:nvSpPr>
        <p:spPr/>
        <p:txBody>
          <a:bodyPr/>
          <a:lstStyle/>
          <a:p>
            <a:fld id="{4417CB07-0039-4545-92EA-48E12138E514}" type="slidenum">
              <a:rPr lang="en-US" smtClean="0"/>
              <a:pPr/>
              <a:t>26</a:t>
            </a:fld>
            <a:endParaRPr lang="en-US"/>
          </a:p>
        </p:txBody>
      </p:sp>
    </p:spTree>
    <p:extLst>
      <p:ext uri="{BB962C8B-B14F-4D97-AF65-F5344CB8AC3E}">
        <p14:creationId xmlns:p14="http://schemas.microsoft.com/office/powerpoint/2010/main" val="643390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have their own duty of care. </a:t>
            </a:r>
          </a:p>
          <a:p>
            <a:r>
              <a:rPr lang="en-US" dirty="0"/>
              <a:t>They need to let an employer know if they’re sick, and can endanger other people. You can remind employees of this duty. It should be obvious really, but in the difficult economic environment, it would not be surprising if people are reticent to share information that can get them sent to sick leave. </a:t>
            </a:r>
          </a:p>
        </p:txBody>
      </p:sp>
      <p:sp>
        <p:nvSpPr>
          <p:cNvPr id="4" name="Slide Number Placeholder 3"/>
          <p:cNvSpPr>
            <a:spLocks noGrp="1"/>
          </p:cNvSpPr>
          <p:nvPr>
            <p:ph type="sldNum" sz="quarter" idx="5"/>
          </p:nvPr>
        </p:nvSpPr>
        <p:spPr/>
        <p:txBody>
          <a:bodyPr/>
          <a:lstStyle/>
          <a:p>
            <a:fld id="{4417CB07-0039-4545-92EA-48E12138E514}" type="slidenum">
              <a:rPr lang="en-US" smtClean="0"/>
              <a:pPr/>
              <a:t>27</a:t>
            </a:fld>
            <a:endParaRPr lang="en-US"/>
          </a:p>
        </p:txBody>
      </p:sp>
    </p:spTree>
    <p:extLst>
      <p:ext uri="{BB962C8B-B14F-4D97-AF65-F5344CB8AC3E}">
        <p14:creationId xmlns:p14="http://schemas.microsoft.com/office/powerpoint/2010/main" val="2312309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3200" b="0" i="0" kern="1200" dirty="0">
                <a:solidFill>
                  <a:schemeClr val="tx1"/>
                </a:solidFill>
                <a:effectLst/>
                <a:latin typeface="+mn-lt"/>
                <a:ea typeface="+mn-ea"/>
                <a:cs typeface="+mn-cs"/>
              </a:rPr>
              <a:t>Accountability: </a:t>
            </a:r>
          </a:p>
          <a:p>
            <a:pPr fontAlgn="base"/>
            <a:r>
              <a:rPr lang="en-US" sz="3200" b="0" i="0" kern="1200" dirty="0">
                <a:solidFill>
                  <a:schemeClr val="tx1"/>
                </a:solidFill>
                <a:effectLst/>
                <a:latin typeface="+mn-lt"/>
                <a:ea typeface="+mn-ea"/>
                <a:cs typeface="+mn-cs"/>
              </a:rPr>
              <a:t>- Document all decision making and specifically the risk assessments and the safeguards implemented to protect the rights and freedoms of the data subjects. </a:t>
            </a:r>
          </a:p>
          <a:p>
            <a:pPr fontAlgn="base"/>
            <a:r>
              <a:rPr lang="en-US" sz="3200" b="0" i="0" kern="1200" dirty="0">
                <a:solidFill>
                  <a:schemeClr val="tx1"/>
                </a:solidFill>
                <a:effectLst/>
                <a:latin typeface="+mn-lt"/>
                <a:ea typeface="+mn-ea"/>
                <a:cs typeface="+mn-cs"/>
              </a:rPr>
              <a:t>- Depending on which data is being collected, a DPIA is likely required.</a:t>
            </a:r>
          </a:p>
          <a:p>
            <a:pPr fontAlgn="base"/>
            <a:r>
              <a:rPr lang="en-US" sz="3200" b="0" i="0" kern="1200" dirty="0">
                <a:solidFill>
                  <a:schemeClr val="tx1"/>
                </a:solidFill>
                <a:effectLst/>
                <a:latin typeface="+mn-lt"/>
                <a:ea typeface="+mn-ea"/>
                <a:cs typeface="+mn-cs"/>
              </a:rPr>
              <a:t>These are not so complicated. </a:t>
            </a:r>
          </a:p>
          <a:p>
            <a:br>
              <a:rPr lang="en-US" dirty="0"/>
            </a:br>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pPr/>
              <a:t>28</a:t>
            </a:fld>
            <a:endParaRPr lang="en-US"/>
          </a:p>
        </p:txBody>
      </p:sp>
    </p:spTree>
    <p:extLst>
      <p:ext uri="{BB962C8B-B14F-4D97-AF65-F5344CB8AC3E}">
        <p14:creationId xmlns:p14="http://schemas.microsoft.com/office/powerpoint/2010/main" val="1422811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3200" b="0" i="0" kern="1200" dirty="0">
                <a:solidFill>
                  <a:schemeClr val="tx1"/>
                </a:solidFill>
                <a:effectLst/>
                <a:latin typeface="+mn-lt"/>
                <a:ea typeface="+mn-ea"/>
                <a:cs typeface="+mn-cs"/>
              </a:rPr>
              <a:t>In the rush to do things, we usually get lax about security. </a:t>
            </a:r>
          </a:p>
          <a:p>
            <a:pPr fontAlgn="base"/>
            <a:r>
              <a:rPr lang="en-US" sz="3200" b="0" i="0" kern="1200" dirty="0">
                <a:solidFill>
                  <a:schemeClr val="tx1"/>
                </a:solidFill>
                <a:effectLst/>
                <a:latin typeface="+mn-lt"/>
                <a:ea typeface="+mn-ea"/>
                <a:cs typeface="+mn-cs"/>
              </a:rPr>
              <a:t>Paper – who has access? Where is it stored? </a:t>
            </a:r>
          </a:p>
          <a:p>
            <a:pPr fontAlgn="base"/>
            <a:r>
              <a:rPr lang="en-US" sz="3200" b="0" i="0" kern="1200" dirty="0">
                <a:solidFill>
                  <a:schemeClr val="tx1"/>
                </a:solidFill>
                <a:effectLst/>
                <a:latin typeface="+mn-lt"/>
                <a:ea typeface="+mn-ea"/>
                <a:cs typeface="+mn-cs"/>
              </a:rPr>
              <a:t>Emails: where are they accessed from? </a:t>
            </a:r>
          </a:p>
          <a:p>
            <a:pPr fontAlgn="base"/>
            <a:r>
              <a:rPr lang="en-US" sz="3200" b="0" i="0" kern="1200" dirty="0">
                <a:solidFill>
                  <a:schemeClr val="tx1"/>
                </a:solidFill>
                <a:effectLst/>
                <a:latin typeface="+mn-lt"/>
                <a:ea typeface="+mn-ea"/>
                <a:cs typeface="+mn-cs"/>
              </a:rPr>
              <a:t>Google Forms – not an ideal way to collect information. </a:t>
            </a:r>
          </a:p>
          <a:p>
            <a:pPr fontAlgn="base"/>
            <a:r>
              <a:rPr lang="en-US" sz="3200" b="0" i="0" kern="1200" dirty="0">
                <a:solidFill>
                  <a:schemeClr val="tx1"/>
                </a:solidFill>
                <a:effectLst/>
                <a:latin typeface="+mn-lt"/>
                <a:ea typeface="+mn-ea"/>
                <a:cs typeface="+mn-cs"/>
              </a:rPr>
              <a:t>Many organizations have not been ready for working from home; they’re cutting a lot of corners, using private equipment and systems. This is creating a lot of security vulnerability, and the Israeli Cyber Authority recently issued a warning to a financial institution that the remote working has led to increased fishing of employees credentials, to enable remote access. Be VERY cautious. Let your people know. </a:t>
            </a:r>
          </a:p>
          <a:p>
            <a:pPr fontAlgn="base"/>
            <a:endParaRPr lang="en-US" sz="3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pPr/>
              <a:t>29</a:t>
            </a:fld>
            <a:endParaRPr lang="en-US"/>
          </a:p>
        </p:txBody>
      </p:sp>
    </p:spTree>
    <p:extLst>
      <p:ext uri="{BB962C8B-B14F-4D97-AF65-F5344CB8AC3E}">
        <p14:creationId xmlns:p14="http://schemas.microsoft.com/office/powerpoint/2010/main" val="271473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17CB07-0039-4545-92EA-48E12138E514}" type="slidenum">
              <a:rPr lang="en-US" smtClean="0"/>
              <a:pPr/>
              <a:t>3</a:t>
            </a:fld>
            <a:endParaRPr lang="en-US"/>
          </a:p>
        </p:txBody>
      </p:sp>
    </p:spTree>
    <p:extLst>
      <p:ext uri="{BB962C8B-B14F-4D97-AF65-F5344CB8AC3E}">
        <p14:creationId xmlns:p14="http://schemas.microsoft.com/office/powerpoint/2010/main" val="141698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Happy to stay in touch, elaborate and answer queries: arye@myedpo.com</a:t>
            </a:r>
          </a:p>
        </p:txBody>
      </p:sp>
      <p:sp>
        <p:nvSpPr>
          <p:cNvPr id="4" name="Slide Number Placeholder 3"/>
          <p:cNvSpPr>
            <a:spLocks noGrp="1"/>
          </p:cNvSpPr>
          <p:nvPr>
            <p:ph type="sldNum" sz="quarter" idx="10"/>
          </p:nvPr>
        </p:nvSpPr>
        <p:spPr/>
        <p:txBody>
          <a:bodyPr/>
          <a:lstStyle/>
          <a:p>
            <a:fld id="{4417CB07-0039-4545-92EA-48E12138E514}" type="slidenum">
              <a:rPr lang="en-US" smtClean="0"/>
              <a:pPr/>
              <a:t>30</a:t>
            </a:fld>
            <a:endParaRPr lang="en-US"/>
          </a:p>
        </p:txBody>
      </p:sp>
    </p:spTree>
    <p:extLst>
      <p:ext uri="{BB962C8B-B14F-4D97-AF65-F5344CB8AC3E}">
        <p14:creationId xmlns:p14="http://schemas.microsoft.com/office/powerpoint/2010/main" val="2984459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2014, a small outbreak of Ebola in West Africa – initially in Guinea. But then also Liberia, Sierra Leone, </a:t>
            </a:r>
            <a:r>
              <a:rPr lang="en-US" dirty="0" err="1"/>
              <a:t>DRCongo</a:t>
            </a:r>
            <a:r>
              <a:rPr lang="en-US" dirty="0"/>
              <a:t>, and Mali, even Italy, the US and elsewhere. This quickly became a global health crisis. Over the next 18 months, 30,000 people were infected and over 30% of those died. </a:t>
            </a:r>
          </a:p>
          <a:p>
            <a:r>
              <a:rPr lang="en-US" dirty="0"/>
              <a:t>One of the important uses of Big Data in combatting Ebola was CDRs – Call Detail Records. </a:t>
            </a:r>
          </a:p>
          <a:p>
            <a:r>
              <a:rPr lang="en-US" dirty="0"/>
              <a:t>Sean McDonald: </a:t>
            </a:r>
            <a:r>
              <a:rPr lang="en-US" dirty="0">
                <a:hlinkClick r:id="rId3"/>
              </a:rPr>
              <a:t>https://cis-india.org/papers/ebola-a-big-data-disaster</a:t>
            </a:r>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pPr/>
              <a:t>4</a:t>
            </a:fld>
            <a:endParaRPr lang="en-US"/>
          </a:p>
        </p:txBody>
      </p:sp>
    </p:spTree>
    <p:extLst>
      <p:ext uri="{BB962C8B-B14F-4D97-AF65-F5344CB8AC3E}">
        <p14:creationId xmlns:p14="http://schemas.microsoft.com/office/powerpoint/2010/main" val="277468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Iranian government encouraged the population to install an app, called AC19, to help determine if they have Coronavirus, if they need quarantine, if they ought to go to hospital, etc. </a:t>
            </a:r>
          </a:p>
          <a:p>
            <a:r>
              <a:rPr lang="en-US" dirty="0" err="1"/>
              <a:t>Activitsts</a:t>
            </a:r>
            <a:r>
              <a:rPr lang="en-US" dirty="0"/>
              <a:t> exposed this, but not before 3.5M people had installed it, shared personal data, location data, and who knows what else with a psychotic government. </a:t>
            </a:r>
          </a:p>
          <a:p>
            <a:r>
              <a:rPr lang="en-US" dirty="0"/>
              <a:t>China has done a lot of similar big data use. </a:t>
            </a:r>
          </a:p>
        </p:txBody>
      </p:sp>
      <p:sp>
        <p:nvSpPr>
          <p:cNvPr id="4" name="Slide Number Placeholder 3"/>
          <p:cNvSpPr>
            <a:spLocks noGrp="1"/>
          </p:cNvSpPr>
          <p:nvPr>
            <p:ph type="sldNum" sz="quarter" idx="5"/>
          </p:nvPr>
        </p:nvSpPr>
        <p:spPr/>
        <p:txBody>
          <a:bodyPr/>
          <a:lstStyle/>
          <a:p>
            <a:fld id="{4417CB07-0039-4545-92EA-48E12138E514}" type="slidenum">
              <a:rPr lang="en-US" smtClean="0"/>
              <a:pPr/>
              <a:t>5</a:t>
            </a:fld>
            <a:endParaRPr lang="en-US"/>
          </a:p>
        </p:txBody>
      </p:sp>
    </p:spTree>
    <p:extLst>
      <p:ext uri="{BB962C8B-B14F-4D97-AF65-F5344CB8AC3E}">
        <p14:creationId xmlns:p14="http://schemas.microsoft.com/office/powerpoint/2010/main" val="597293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Tracetogether</a:t>
            </a:r>
            <a:r>
              <a:rPr lang="en-US" dirty="0"/>
              <a:t> is a Singapore government app, which keeps track of all phones that </a:t>
            </a:r>
          </a:p>
          <a:p>
            <a:r>
              <a:rPr lang="en-US" dirty="0"/>
              <a:t>Phones exchange anonymized IDs; if someone is found positive, </a:t>
            </a:r>
            <a:r>
              <a:rPr lang="en-US" dirty="0" err="1"/>
              <a:t>TraceTogether</a:t>
            </a:r>
            <a:r>
              <a:rPr lang="en-US" dirty="0"/>
              <a:t> can then announce to any phone that was within Bluetooth distance. No private data is shared. </a:t>
            </a:r>
          </a:p>
        </p:txBody>
      </p:sp>
      <p:sp>
        <p:nvSpPr>
          <p:cNvPr id="4" name="Slide Number Placeholder 3"/>
          <p:cNvSpPr>
            <a:spLocks noGrp="1"/>
          </p:cNvSpPr>
          <p:nvPr>
            <p:ph type="sldNum" sz="quarter" idx="5"/>
          </p:nvPr>
        </p:nvSpPr>
        <p:spPr/>
        <p:txBody>
          <a:bodyPr/>
          <a:lstStyle/>
          <a:p>
            <a:fld id="{4417CB07-0039-4545-92EA-48E12138E514}" type="slidenum">
              <a:rPr lang="en-US" smtClean="0"/>
              <a:pPr/>
              <a:t>6</a:t>
            </a:fld>
            <a:endParaRPr lang="en-US"/>
          </a:p>
        </p:txBody>
      </p:sp>
    </p:spTree>
    <p:extLst>
      <p:ext uri="{BB962C8B-B14F-4D97-AF65-F5344CB8AC3E}">
        <p14:creationId xmlns:p14="http://schemas.microsoft.com/office/powerpoint/2010/main" val="4026091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dirty="0"/>
              <a:t>Ironically, my own state of Israel has now approved the internal security organization, the </a:t>
            </a:r>
            <a:r>
              <a:rPr lang="en-US" dirty="0" err="1"/>
              <a:t>Shabak</a:t>
            </a:r>
            <a:r>
              <a:rPr lang="en-US" dirty="0"/>
              <a:t>, to track citizens. It is not clear exactly what they’ve been authorized to do (note: after the webinar it was clarified in an open hearing at the Knesset committee, on March 26); presumably to at least track location, and who was in contact with whom, so they can track potential infections and spread, and bring people to quarantine. Israel is a robust democracy, so there’s no fear of it being used for, say, crushing political dissent, but when you give lots of data to a big organization, it’s hard to believe they’ll delete it when they’re done. </a:t>
            </a:r>
          </a:p>
          <a:p>
            <a:endParaRPr lang="en-US" dirty="0"/>
          </a:p>
          <a:p>
            <a:r>
              <a:rPr lang="en-US" dirty="0"/>
              <a:t>Dr </a:t>
            </a:r>
            <a:r>
              <a:rPr lang="en-US" dirty="0" err="1"/>
              <a:t>Itamar</a:t>
            </a:r>
            <a:r>
              <a:rPr lang="en-US" dirty="0"/>
              <a:t> Zilberman, he’s an obstetrician in Tel Aviv. He was feeling unwell, so went to get checked for Corona, since obviously he’s in contact with many pregnant women, who are considered at risk. He went into isolation for 48 hours, until he got his result which was negative. No corona. All the same, everyone who came close to him in the previous two weeks was sent to isolation: including a neighbor who left him a cake outside his apartment. Go figure. </a:t>
            </a:r>
          </a:p>
          <a:p>
            <a:r>
              <a:rPr lang="en-US" dirty="0"/>
              <a:t>Hopefully there are many fewer mistakes than cases saving people from spreading Corona, but the implications for privacy are worrying. </a:t>
            </a:r>
          </a:p>
          <a:p>
            <a:r>
              <a:rPr lang="en-US" dirty="0"/>
              <a:t>The Supreme Court is supposed to examine this by Tuesday, and part of the problem is of course that there isn’t really a government in Israel at the moment…</a:t>
            </a:r>
          </a:p>
          <a:p>
            <a:r>
              <a:rPr lang="en-US" dirty="0">
                <a:hlinkClick r:id="rId3"/>
              </a:rPr>
              <a:t>https://www.themarker.com/news/health/1.8698612</a:t>
            </a:r>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pPr/>
              <a:t>7</a:t>
            </a:fld>
            <a:endParaRPr lang="en-US"/>
          </a:p>
        </p:txBody>
      </p:sp>
    </p:spTree>
    <p:extLst>
      <p:ext uri="{BB962C8B-B14F-4D97-AF65-F5344CB8AC3E}">
        <p14:creationId xmlns:p14="http://schemas.microsoft.com/office/powerpoint/2010/main" val="2815931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dirty="0"/>
              <a:t>Israel has had several very interesting privacy issues with Corona in the last few days. </a:t>
            </a:r>
            <a:r>
              <a:rPr lang="en-US" dirty="0" err="1"/>
              <a:t>Shabak</a:t>
            </a:r>
            <a:r>
              <a:rPr lang="en-US" dirty="0"/>
              <a:t> – discussed above. </a:t>
            </a:r>
          </a:p>
          <a:p>
            <a:pPr marL="0" marR="0" lvl="0" indent="0" algn="l" defTabSz="1219261" rtl="0" eaLnBrk="1" fontAlgn="auto" latinLnBrk="0" hangingPunct="1">
              <a:lnSpc>
                <a:spcPct val="100000"/>
              </a:lnSpc>
              <a:spcBef>
                <a:spcPts val="0"/>
              </a:spcBef>
              <a:spcAft>
                <a:spcPts val="0"/>
              </a:spcAft>
              <a:buClrTx/>
              <a:buSzTx/>
              <a:buFontTx/>
              <a:buNone/>
              <a:tabLst/>
              <a:defRPr/>
            </a:pPr>
            <a:r>
              <a:rPr lang="en-US" sz="3200" b="0" i="0" kern="1200" dirty="0">
                <a:solidFill>
                  <a:schemeClr val="tx1"/>
                </a:solidFill>
                <a:effectLst/>
                <a:latin typeface="+mn-lt"/>
                <a:ea typeface="+mn-ea"/>
                <a:cs typeface="+mn-cs"/>
              </a:rPr>
              <a:t>Israel’s </a:t>
            </a:r>
            <a:r>
              <a:rPr lang="en-US" sz="3200" b="0" i="0" kern="1200" dirty="0" err="1">
                <a:solidFill>
                  <a:schemeClr val="tx1"/>
                </a:solidFill>
                <a:effectLst/>
                <a:latin typeface="+mn-lt"/>
                <a:ea typeface="+mn-ea"/>
                <a:cs typeface="+mn-cs"/>
              </a:rPr>
              <a:t>MoH</a:t>
            </a:r>
            <a:r>
              <a:rPr lang="en-US" sz="3200" b="0" i="0" kern="1200" dirty="0">
                <a:solidFill>
                  <a:schemeClr val="tx1"/>
                </a:solidFill>
                <a:effectLst/>
                <a:latin typeface="+mn-lt"/>
                <a:ea typeface="+mn-ea"/>
                <a:cs typeface="+mn-cs"/>
              </a:rPr>
              <a:t> has produced an app, and launched it yesterday. Called </a:t>
            </a:r>
            <a:r>
              <a:rPr lang="en-US" sz="3200" b="0" i="0" kern="1200" dirty="0" err="1">
                <a:solidFill>
                  <a:schemeClr val="tx1"/>
                </a:solidFill>
                <a:effectLst/>
                <a:latin typeface="+mn-lt"/>
                <a:ea typeface="+mn-ea"/>
                <a:cs typeface="+mn-cs"/>
              </a:rPr>
              <a:t>Hamagen</a:t>
            </a:r>
            <a:r>
              <a:rPr lang="en-US" sz="3200" b="0" i="0" kern="1200" dirty="0">
                <a:solidFill>
                  <a:schemeClr val="tx1"/>
                </a:solidFill>
                <a:effectLst/>
                <a:latin typeface="+mn-lt"/>
                <a:ea typeface="+mn-ea"/>
                <a:cs typeface="+mn-cs"/>
              </a:rPr>
              <a:t>. </a:t>
            </a:r>
            <a:r>
              <a:rPr lang="en-US" sz="3200" b="0" i="0" kern="1200" dirty="0" err="1">
                <a:solidFill>
                  <a:schemeClr val="tx1"/>
                </a:solidFill>
                <a:effectLst/>
                <a:latin typeface="+mn-lt"/>
                <a:ea typeface="+mn-ea"/>
                <a:cs typeface="+mn-cs"/>
              </a:rPr>
              <a:t>MoH’s</a:t>
            </a:r>
            <a:r>
              <a:rPr lang="en-US" sz="3200" b="0" i="0" kern="1200" dirty="0">
                <a:solidFill>
                  <a:schemeClr val="tx1"/>
                </a:solidFill>
                <a:effectLst/>
                <a:latin typeface="+mn-lt"/>
                <a:ea typeface="+mn-ea"/>
                <a:cs typeface="+mn-cs"/>
              </a:rPr>
              <a:t> policy claims that all data remains on-device. And that the data is not shared unless (</a:t>
            </a:r>
            <a:r>
              <a:rPr lang="en-US" sz="3200" b="0" i="0" kern="1200" dirty="0" err="1">
                <a:solidFill>
                  <a:schemeClr val="tx1"/>
                </a:solidFill>
                <a:effectLst/>
                <a:latin typeface="+mn-lt"/>
                <a:ea typeface="+mn-ea"/>
                <a:cs typeface="+mn-cs"/>
              </a:rPr>
              <a:t>i</a:t>
            </a:r>
            <a:r>
              <a:rPr lang="en-US" sz="3200" b="0" i="0" kern="1200" dirty="0">
                <a:solidFill>
                  <a:schemeClr val="tx1"/>
                </a:solidFill>
                <a:effectLst/>
                <a:latin typeface="+mn-lt"/>
                <a:ea typeface="+mn-ea"/>
                <a:cs typeface="+mn-cs"/>
              </a:rPr>
              <a:t>) you are positively diagnosed with Coronavirus, and (ii) you consent to transfer the data to the </a:t>
            </a:r>
            <a:r>
              <a:rPr lang="en-US" sz="3200" b="0" i="0" kern="1200" dirty="0" err="1">
                <a:solidFill>
                  <a:schemeClr val="tx1"/>
                </a:solidFill>
                <a:effectLst/>
                <a:latin typeface="+mn-lt"/>
                <a:ea typeface="+mn-ea"/>
                <a:cs typeface="+mn-cs"/>
              </a:rPr>
              <a:t>MoH</a:t>
            </a:r>
            <a:r>
              <a:rPr lang="en-US" sz="3200" b="0" i="0" kern="1200" dirty="0">
                <a:solidFill>
                  <a:schemeClr val="tx1"/>
                </a:solidFill>
                <a:effectLst/>
                <a:latin typeface="+mn-lt"/>
                <a:ea typeface="+mn-ea"/>
                <a:cs typeface="+mn-cs"/>
              </a:rPr>
              <a:t>. Been reviewed by some privacy experts and found to be more than adequate in protecting privacy. </a:t>
            </a:r>
            <a:endParaRPr lang="en-US" dirty="0">
              <a:hlinkClick r:id="rId3"/>
            </a:endParaRPr>
          </a:p>
          <a:p>
            <a:r>
              <a:rPr lang="en-US" dirty="0">
                <a:hlinkClick r:id="rId3"/>
              </a:rPr>
              <a:t>https://govextra.gov.il/ministry-of-health/hamagen-app/terms-and-conditions-of-use-en/?utm_source=go.gov.il&amp;utm_medium=referral</a:t>
            </a:r>
            <a:endParaRPr lang="en-US" dirty="0"/>
          </a:p>
        </p:txBody>
      </p:sp>
      <p:sp>
        <p:nvSpPr>
          <p:cNvPr id="4" name="Slide Number Placeholder 3"/>
          <p:cNvSpPr>
            <a:spLocks noGrp="1"/>
          </p:cNvSpPr>
          <p:nvPr>
            <p:ph type="sldNum" sz="quarter" idx="5"/>
          </p:nvPr>
        </p:nvSpPr>
        <p:spPr/>
        <p:txBody>
          <a:bodyPr/>
          <a:lstStyle/>
          <a:p>
            <a:fld id="{4417CB07-0039-4545-92EA-48E12138E514}" type="slidenum">
              <a:rPr lang="en-US" smtClean="0"/>
              <a:pPr/>
              <a:t>8</a:t>
            </a:fld>
            <a:endParaRPr lang="en-US"/>
          </a:p>
        </p:txBody>
      </p:sp>
    </p:spTree>
    <p:extLst>
      <p:ext uri="{BB962C8B-B14F-4D97-AF65-F5344CB8AC3E}">
        <p14:creationId xmlns:p14="http://schemas.microsoft.com/office/powerpoint/2010/main" val="2529154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17CB07-0039-4545-92EA-48E12138E514}" type="slidenum">
              <a:rPr lang="en-US" smtClean="0"/>
              <a:pPr/>
              <a:t>9</a:t>
            </a:fld>
            <a:endParaRPr lang="en-US"/>
          </a:p>
        </p:txBody>
      </p:sp>
    </p:spTree>
    <p:extLst>
      <p:ext uri="{BB962C8B-B14F-4D97-AF65-F5344CB8AC3E}">
        <p14:creationId xmlns:p14="http://schemas.microsoft.com/office/powerpoint/2010/main" val="3434047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out Title">
    <p:spTree>
      <p:nvGrpSpPr>
        <p:cNvPr id="1" name=""/>
        <p:cNvGrpSpPr/>
        <p:nvPr/>
      </p:nvGrpSpPr>
      <p:grpSpPr>
        <a:xfrm>
          <a:off x="0" y="0"/>
          <a:ext cx="0" cy="0"/>
          <a:chOff x="0" y="0"/>
          <a:chExt cx="0" cy="0"/>
        </a:xfrm>
      </p:grpSpPr>
      <p:sp>
        <p:nvSpPr>
          <p:cNvPr id="7" name="Oval 6"/>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Raleway Regular"/>
                <a:cs typeface="Raleway Regular"/>
              </a:defRPr>
            </a:lvl1pPr>
          </a:lstStyle>
          <a:p>
            <a:fld id="{9DF686B8-C880-FF40-96DC-14FF2413C34E}" type="slidenum">
              <a:rPr lang="en-US" smtClean="0"/>
              <a:pPr/>
              <a:t>‹#›</a:t>
            </a:fld>
            <a:endParaRPr lang="en-US" dirty="0"/>
          </a:p>
        </p:txBody>
      </p:sp>
      <p:sp>
        <p:nvSpPr>
          <p:cNvPr id="8" name="Rectangle 7"/>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Tree>
    <p:extLst>
      <p:ext uri="{BB962C8B-B14F-4D97-AF65-F5344CB8AC3E}">
        <p14:creationId xmlns:p14="http://schemas.microsoft.com/office/powerpoint/2010/main" val="124953424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folio Four">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grpSp>
        <p:nvGrpSpPr>
          <p:cNvPr id="12" name="Group 11"/>
          <p:cNvGrpSpPr/>
          <p:nvPr userDrawn="1"/>
        </p:nvGrpSpPr>
        <p:grpSpPr>
          <a:xfrm>
            <a:off x="488574" y="943320"/>
            <a:ext cx="1552402" cy="276085"/>
            <a:chOff x="6221638" y="2403583"/>
            <a:chExt cx="1501283" cy="267029"/>
          </a:xfrm>
        </p:grpSpPr>
        <p:sp>
          <p:nvSpPr>
            <p:cNvPr id="13" name="Oval 12"/>
            <p:cNvSpPr/>
            <p:nvPr/>
          </p:nvSpPr>
          <p:spPr>
            <a:xfrm>
              <a:off x="7449305" y="2403583"/>
              <a:ext cx="273616" cy="26702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142388" y="2403583"/>
              <a:ext cx="273616" cy="26702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835471" y="2403583"/>
              <a:ext cx="273616" cy="26702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528555" y="2403583"/>
              <a:ext cx="273616" cy="2670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221638" y="2403583"/>
              <a:ext cx="273616" cy="26702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grpSp>
      <p:sp>
        <p:nvSpPr>
          <p:cNvPr id="21" name="Text Placeholder 10"/>
          <p:cNvSpPr>
            <a:spLocks noGrp="1"/>
          </p:cNvSpPr>
          <p:nvPr>
            <p:ph type="body" sz="quarter" idx="13"/>
          </p:nvPr>
        </p:nvSpPr>
        <p:spPr>
          <a:xfrm>
            <a:off x="2112708" y="340660"/>
            <a:ext cx="19429396" cy="1462152"/>
          </a:xfrm>
        </p:spPr>
        <p:txBody>
          <a:bodyPr>
            <a:noAutofit/>
          </a:bodyPr>
          <a:lstStyle>
            <a:lvl1pPr>
              <a:defRPr sz="6400">
                <a:solidFill>
                  <a:schemeClr val="bg2"/>
                </a:solidFill>
                <a:latin typeface="Raleway ExtraBold"/>
                <a:cs typeface="Raleway ExtraBold"/>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22" name="Text Placeholder 18"/>
          <p:cNvSpPr>
            <a:spLocks noGrp="1"/>
          </p:cNvSpPr>
          <p:nvPr>
            <p:ph type="body" sz="quarter" idx="14"/>
          </p:nvPr>
        </p:nvSpPr>
        <p:spPr>
          <a:xfrm>
            <a:off x="2112709" y="1371600"/>
            <a:ext cx="19429298" cy="778933"/>
          </a:xfrm>
        </p:spPr>
        <p:txBody>
          <a:bodyPr>
            <a:noAutofit/>
          </a:bodyPr>
          <a:lstStyle>
            <a:lvl1pPr>
              <a:defRPr sz="2900">
                <a:solidFill>
                  <a:schemeClr val="bg1">
                    <a:lumMod val="75000"/>
                  </a:schemeClr>
                </a:solidFill>
                <a:latin typeface="Raleway Light"/>
                <a:cs typeface="Raleway Light"/>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
        <p:nvSpPr>
          <p:cNvPr id="3" name="Picture Placeholder 2"/>
          <p:cNvSpPr>
            <a:spLocks noGrp="1"/>
          </p:cNvSpPr>
          <p:nvPr>
            <p:ph type="pic" sz="quarter" idx="15"/>
          </p:nvPr>
        </p:nvSpPr>
        <p:spPr>
          <a:xfrm>
            <a:off x="2112710" y="3200400"/>
            <a:ext cx="7722600" cy="7721600"/>
          </a:xfrm>
        </p:spPr>
        <p:txBody>
          <a:bodyPr>
            <a:normAutofit/>
          </a:bodyPr>
          <a:lstStyle>
            <a:lvl1pPr>
              <a:defRPr sz="3200"/>
            </a:lvl1pPr>
          </a:lstStyle>
          <a:p>
            <a:endParaRPr lang="en-US"/>
          </a:p>
        </p:txBody>
      </p:sp>
      <p:sp>
        <p:nvSpPr>
          <p:cNvPr id="18" name="Oval 17"/>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19"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Raleway Regular"/>
                <a:cs typeface="Raleway Regular"/>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2474268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par>
                          <p:cTn id="18" fill="hold">
                            <p:stCondLst>
                              <p:cond delay="1500"/>
                            </p:stCondLst>
                            <p:childTnLst>
                              <p:par>
                                <p:cTn id="19" presetID="53" presetClass="entr" presetSubtype="16" fill="hold" grpId="0" nodeType="afterEffect" nodePh="1">
                                  <p:stCondLst>
                                    <p:cond delay="0"/>
                                  </p:stCondLst>
                                  <p:endCondLst>
                                    <p:cond evt="begin" delay="0">
                                      <p:tn val="19"/>
                                    </p:cond>
                                  </p:end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3"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p Project">
    <p:spTree>
      <p:nvGrpSpPr>
        <p:cNvPr id="1" name=""/>
        <p:cNvGrpSpPr/>
        <p:nvPr/>
      </p:nvGrpSpPr>
      <p:grpSpPr>
        <a:xfrm>
          <a:off x="0" y="0"/>
          <a:ext cx="0" cy="0"/>
          <a:chOff x="0" y="0"/>
          <a:chExt cx="0" cy="0"/>
        </a:xfrm>
      </p:grpSpPr>
      <p:pic>
        <p:nvPicPr>
          <p:cNvPr id="19" name="Picture Placeholder 2" descr="HWijjF7RwOPGEJ1nb4Zb_IMG_3773.jpg"/>
          <p:cNvPicPr>
            <a:picLocks noChangeAspect="1"/>
          </p:cNvPicPr>
          <p:nvPr userDrawn="1"/>
        </p:nvPicPr>
        <p:blipFill>
          <a:blip r:embed="rId2">
            <a:extLst>
              <a:ext uri="{28A0092B-C50C-407E-A947-70E740481C1C}">
                <a14:useLocalDpi xmlns:a14="http://schemas.microsoft.com/office/drawing/2010/main" val="0"/>
              </a:ext>
            </a:extLst>
          </a:blip>
          <a:srcRect t="23490" b="23490"/>
          <a:stretch>
            <a:fillRect/>
          </a:stretch>
        </p:blipFill>
        <p:spPr>
          <a:xfrm>
            <a:off x="0" y="-1"/>
            <a:ext cx="24387175" cy="10579101"/>
          </a:xfrm>
          <a:prstGeom prst="rect">
            <a:avLst/>
          </a:prstGeom>
        </p:spPr>
      </p:pic>
      <p:sp>
        <p:nvSpPr>
          <p:cNvPr id="23" name="Rectangle 22"/>
          <p:cNvSpPr/>
          <p:nvPr userDrawn="1"/>
        </p:nvSpPr>
        <p:spPr>
          <a:xfrm>
            <a:off x="3" y="2"/>
            <a:ext cx="24387175" cy="10623437"/>
          </a:xfrm>
          <a:prstGeom prst="rect">
            <a:avLst/>
          </a:prstGeom>
          <a:solidFill>
            <a:srgbClr val="2C4155">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sp>
        <p:nvSpPr>
          <p:cNvPr id="25" name="Slide Number Placeholder 5"/>
          <p:cNvSpPr>
            <a:spLocks noGrp="1"/>
          </p:cNvSpPr>
          <p:nvPr>
            <p:ph type="sldNum" sz="quarter" idx="12"/>
          </p:nvPr>
        </p:nvSpPr>
        <p:spPr>
          <a:xfrm>
            <a:off x="22569633" y="717549"/>
            <a:ext cx="1065341" cy="730251"/>
          </a:xfrm>
        </p:spPr>
        <p:txBody>
          <a:bodyPr/>
          <a:lstStyle>
            <a:lvl1pPr algn="ctr">
              <a:defRPr sz="2400">
                <a:solidFill>
                  <a:schemeClr val="bg1"/>
                </a:solidFill>
                <a:latin typeface="Raleway Regular"/>
                <a:cs typeface="Raleway Regular"/>
              </a:defRPr>
            </a:lvl1pPr>
          </a:lstStyle>
          <a:p>
            <a:fld id="{9DF686B8-C880-FF40-96DC-14FF2413C34E}" type="slidenum">
              <a:rPr lang="en-US" smtClean="0"/>
              <a:pPr/>
              <a:t>‹#›</a:t>
            </a:fld>
            <a:endParaRPr lang="en-US" dirty="0"/>
          </a:p>
        </p:txBody>
      </p:sp>
      <p:pic>
        <p:nvPicPr>
          <p:cNvPr id="6" name="Picture 5" descr="iPhone White 5S.png"/>
          <p:cNvPicPr>
            <a:picLocks noChangeAspect="1"/>
          </p:cNvPicPr>
          <p:nvPr userDrawn="1"/>
        </p:nvPicPr>
        <p:blipFill rotWithShape="1">
          <a:blip r:embed="rId3">
            <a:extLst>
              <a:ext uri="{28A0092B-C50C-407E-A947-70E740481C1C}">
                <a14:useLocalDpi xmlns:a14="http://schemas.microsoft.com/office/drawing/2010/main" val="0"/>
              </a:ext>
            </a:extLst>
          </a:blip>
          <a:srcRect r="6160" b="29520"/>
          <a:stretch/>
        </p:blipFill>
        <p:spPr>
          <a:xfrm>
            <a:off x="9057816" y="2701148"/>
            <a:ext cx="5845460" cy="7922291"/>
          </a:xfrm>
          <a:prstGeom prst="rect">
            <a:avLst/>
          </a:prstGeom>
        </p:spPr>
      </p:pic>
      <p:sp>
        <p:nvSpPr>
          <p:cNvPr id="3" name="Picture Placeholder 2"/>
          <p:cNvSpPr>
            <a:spLocks noGrp="1"/>
          </p:cNvSpPr>
          <p:nvPr>
            <p:ph type="pic" sz="quarter" idx="15"/>
          </p:nvPr>
        </p:nvSpPr>
        <p:spPr>
          <a:xfrm>
            <a:off x="10228774" y="4655525"/>
            <a:ext cx="4001615" cy="5969891"/>
          </a:xfrm>
        </p:spPr>
        <p:txBody>
          <a:bodyPr>
            <a:normAutofit/>
          </a:bodyPr>
          <a:lstStyle>
            <a:lvl1pPr>
              <a:defRPr sz="3200"/>
            </a:lvl1pPr>
          </a:lstStyle>
          <a:p>
            <a:endParaRPr lang="en-US"/>
          </a:p>
        </p:txBody>
      </p:sp>
    </p:spTree>
    <p:extLst>
      <p:ext uri="{BB962C8B-B14F-4D97-AF65-F5344CB8AC3E}">
        <p14:creationId xmlns:p14="http://schemas.microsoft.com/office/powerpoint/2010/main" val="1556878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1" nodeType="withEffect" nodePh="1">
                                  <p:stCondLst>
                                    <p:cond delay="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24387175" cy="8229600"/>
          </a:xfrm>
        </p:spPr>
        <p:txBody>
          <a:bodyPr>
            <a:normAutofit/>
          </a:bodyPr>
          <a:lstStyle>
            <a:lvl1pPr>
              <a:defRPr sz="3600"/>
            </a:lvl1pPr>
          </a:lstStyle>
          <a:p>
            <a:endParaRPr lang="en-US"/>
          </a:p>
        </p:txBody>
      </p:sp>
    </p:spTree>
    <p:extLst>
      <p:ext uri="{BB962C8B-B14F-4D97-AF65-F5344CB8AC3E}">
        <p14:creationId xmlns:p14="http://schemas.microsoft.com/office/powerpoint/2010/main" val="369534608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1736389" cy="13716000"/>
          </a:xfrm>
        </p:spPr>
        <p:txBody>
          <a:bodyPr>
            <a:normAutofit/>
          </a:bodyPr>
          <a:lstStyle>
            <a:lvl1pPr>
              <a:defRPr sz="3600"/>
            </a:lvl1pPr>
          </a:lstStyle>
          <a:p>
            <a:endParaRPr lang="en-US"/>
          </a:p>
        </p:txBody>
      </p:sp>
      <p:sp>
        <p:nvSpPr>
          <p:cNvPr id="6" name="Oval 5"/>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7"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Raleway Regular"/>
                <a:cs typeface="Raleway Regular"/>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3296598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29271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11" name="Text Placeholder 10"/>
          <p:cNvSpPr>
            <a:spLocks noGrp="1"/>
          </p:cNvSpPr>
          <p:nvPr>
            <p:ph type="body" sz="quarter" idx="13"/>
          </p:nvPr>
        </p:nvSpPr>
        <p:spPr>
          <a:xfrm>
            <a:off x="2112708" y="376308"/>
            <a:ext cx="19429396" cy="1462152"/>
          </a:xfrm>
        </p:spPr>
        <p:txBody>
          <a:bodyPr>
            <a:noAutofit/>
          </a:bodyPr>
          <a:lstStyle>
            <a:lvl1pPr>
              <a:defRPr sz="6400">
                <a:solidFill>
                  <a:schemeClr val="bg2"/>
                </a:solidFill>
                <a:latin typeface="Raleway ExtraBold"/>
                <a:cs typeface="Raleway ExtraBold"/>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19" name="Text Placeholder 18"/>
          <p:cNvSpPr>
            <a:spLocks noGrp="1"/>
          </p:cNvSpPr>
          <p:nvPr>
            <p:ph type="body" sz="quarter" idx="14"/>
          </p:nvPr>
        </p:nvSpPr>
        <p:spPr>
          <a:xfrm>
            <a:off x="2112709" y="1371600"/>
            <a:ext cx="19429298" cy="778933"/>
          </a:xfrm>
        </p:spPr>
        <p:txBody>
          <a:bodyPr>
            <a:noAutofit/>
          </a:bodyPr>
          <a:lstStyle>
            <a:lvl1pPr>
              <a:defRPr sz="2900">
                <a:solidFill>
                  <a:schemeClr val="bg1">
                    <a:lumMod val="75000"/>
                  </a:schemeClr>
                </a:solidFill>
                <a:latin typeface="Raleway Light"/>
                <a:cs typeface="Raleway Light"/>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grpSp>
        <p:nvGrpSpPr>
          <p:cNvPr id="27" name="Group 26"/>
          <p:cNvGrpSpPr/>
          <p:nvPr userDrawn="1"/>
        </p:nvGrpSpPr>
        <p:grpSpPr>
          <a:xfrm>
            <a:off x="488574" y="943320"/>
            <a:ext cx="1552402" cy="276085"/>
            <a:chOff x="6221638" y="2403583"/>
            <a:chExt cx="1501283" cy="267029"/>
          </a:xfrm>
        </p:grpSpPr>
        <p:sp>
          <p:nvSpPr>
            <p:cNvPr id="28" name="Oval 27"/>
            <p:cNvSpPr/>
            <p:nvPr/>
          </p:nvSpPr>
          <p:spPr>
            <a:xfrm>
              <a:off x="7449305" y="2403583"/>
              <a:ext cx="273616" cy="26702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7142388" y="2403583"/>
              <a:ext cx="273616" cy="26702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835471" y="2403583"/>
              <a:ext cx="273616" cy="26702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6528555" y="2403583"/>
              <a:ext cx="273616" cy="2670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221638" y="2403583"/>
              <a:ext cx="273616" cy="26702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grpSp>
      <p:sp>
        <p:nvSpPr>
          <p:cNvPr id="13" name="Oval 12"/>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14"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Raleway Regular"/>
                <a:cs typeface="Raleway Regular"/>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326362288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grpSp>
        <p:nvGrpSpPr>
          <p:cNvPr id="12" name="Group 11"/>
          <p:cNvGrpSpPr/>
          <p:nvPr userDrawn="1"/>
        </p:nvGrpSpPr>
        <p:grpSpPr>
          <a:xfrm>
            <a:off x="488574" y="943320"/>
            <a:ext cx="1552402" cy="276085"/>
            <a:chOff x="6221638" y="2403583"/>
            <a:chExt cx="1501283" cy="267029"/>
          </a:xfrm>
        </p:grpSpPr>
        <p:sp>
          <p:nvSpPr>
            <p:cNvPr id="13" name="Oval 12"/>
            <p:cNvSpPr/>
            <p:nvPr/>
          </p:nvSpPr>
          <p:spPr>
            <a:xfrm>
              <a:off x="7449305" y="2403583"/>
              <a:ext cx="273616" cy="26702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142388" y="2403583"/>
              <a:ext cx="273616" cy="26702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835471" y="2403583"/>
              <a:ext cx="273616" cy="26702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528555" y="2403583"/>
              <a:ext cx="273616" cy="2670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221638" y="2403583"/>
              <a:ext cx="273616" cy="26702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grpSp>
      <p:sp>
        <p:nvSpPr>
          <p:cNvPr id="23" name="Picture Placeholder 22"/>
          <p:cNvSpPr>
            <a:spLocks noGrp="1"/>
          </p:cNvSpPr>
          <p:nvPr>
            <p:ph type="pic" sz="quarter" idx="15"/>
          </p:nvPr>
        </p:nvSpPr>
        <p:spPr>
          <a:xfrm>
            <a:off x="0" y="2590800"/>
            <a:ext cx="12193588" cy="8923867"/>
          </a:xfrm>
        </p:spPr>
        <p:txBody>
          <a:bodyPr>
            <a:normAutofit/>
          </a:bodyPr>
          <a:lstStyle>
            <a:lvl1pPr>
              <a:defRPr sz="3200"/>
            </a:lvl1pPr>
          </a:lstStyle>
          <a:p>
            <a:endParaRPr lang="en-US"/>
          </a:p>
        </p:txBody>
      </p:sp>
      <p:sp>
        <p:nvSpPr>
          <p:cNvPr id="21" name="Text Placeholder 10"/>
          <p:cNvSpPr>
            <a:spLocks noGrp="1"/>
          </p:cNvSpPr>
          <p:nvPr>
            <p:ph type="body" sz="quarter" idx="13"/>
          </p:nvPr>
        </p:nvSpPr>
        <p:spPr>
          <a:xfrm>
            <a:off x="2112708" y="376308"/>
            <a:ext cx="19429396" cy="1462152"/>
          </a:xfrm>
        </p:spPr>
        <p:txBody>
          <a:bodyPr>
            <a:noAutofit/>
          </a:bodyPr>
          <a:lstStyle>
            <a:lvl1pPr>
              <a:defRPr sz="6400">
                <a:solidFill>
                  <a:schemeClr val="bg2"/>
                </a:solidFill>
                <a:latin typeface="Raleway ExtraBold"/>
                <a:cs typeface="Raleway ExtraBold"/>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22" name="Text Placeholder 18"/>
          <p:cNvSpPr>
            <a:spLocks noGrp="1"/>
          </p:cNvSpPr>
          <p:nvPr>
            <p:ph type="body" sz="quarter" idx="14"/>
          </p:nvPr>
        </p:nvSpPr>
        <p:spPr>
          <a:xfrm>
            <a:off x="2112709" y="1371600"/>
            <a:ext cx="19429298" cy="778933"/>
          </a:xfrm>
        </p:spPr>
        <p:txBody>
          <a:bodyPr>
            <a:noAutofit/>
          </a:bodyPr>
          <a:lstStyle>
            <a:lvl1pPr>
              <a:defRPr sz="2900">
                <a:solidFill>
                  <a:schemeClr val="bg1">
                    <a:lumMod val="75000"/>
                  </a:schemeClr>
                </a:solidFill>
                <a:latin typeface="Raleway Light"/>
                <a:cs typeface="Raleway Light"/>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
        <p:nvSpPr>
          <p:cNvPr id="18" name="Oval 17"/>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19"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Raleway Regular"/>
                <a:cs typeface="Raleway Regular"/>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3052410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par>
                          <p:cTn id="18" fill="hold">
                            <p:stCondLst>
                              <p:cond delay="1500"/>
                            </p:stCondLst>
                            <p:childTnLst>
                              <p:par>
                                <p:cTn id="19" presetID="42" presetClass="entr" presetSubtype="0" fill="hold" grpId="0" nodeType="afterEffect" nodePh="1">
                                  <p:stCondLst>
                                    <p:cond delay="0"/>
                                  </p:stCondLst>
                                  <p:endCondLst>
                                    <p:cond evt="begin" delay="0">
                                      <p:tn val="19"/>
                                    </p:cond>
                                  </p:endCondLst>
                                  <p:childTnLst>
                                    <p:set>
                                      <p:cBhvr>
                                        <p:cTn id="20" dur="1" fill="hold">
                                          <p:stCondLst>
                                            <p:cond delay="0"/>
                                          </p:stCondLst>
                                        </p:cTn>
                                        <p:tgtEl>
                                          <p:spTgt spid="23"/>
                                        </p:tgtEl>
                                        <p:attrNameLst>
                                          <p:attrName>style.visibility</p:attrName>
                                        </p:attrNameLst>
                                      </p:cBhvr>
                                      <p:to>
                                        <p:strVal val="visible"/>
                                      </p:to>
                                    </p:set>
                                    <p:animEffect transition="in" filter="fade">
                                      <p:cBhvr>
                                        <p:cTn id="21" dur="700"/>
                                        <p:tgtEl>
                                          <p:spTgt spid="23"/>
                                        </p:tgtEl>
                                      </p:cBhvr>
                                    </p:animEffect>
                                    <p:anim calcmode="lin" valueType="num">
                                      <p:cBhvr>
                                        <p:cTn id="22" dur="700" fill="hold"/>
                                        <p:tgtEl>
                                          <p:spTgt spid="23"/>
                                        </p:tgtEl>
                                        <p:attrNameLst>
                                          <p:attrName>ppt_x</p:attrName>
                                        </p:attrNameLst>
                                      </p:cBhvr>
                                      <p:tavLst>
                                        <p:tav tm="0">
                                          <p:val>
                                            <p:strVal val="#ppt_x"/>
                                          </p:val>
                                        </p:tav>
                                        <p:tav tm="100000">
                                          <p:val>
                                            <p:strVal val="#ppt_x"/>
                                          </p:val>
                                        </p:tav>
                                      </p:tavLst>
                                    </p:anim>
                                    <p:anim calcmode="lin" valueType="num">
                                      <p:cBhvr>
                                        <p:cTn id="23" dur="7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grpSp>
        <p:nvGrpSpPr>
          <p:cNvPr id="12" name="Group 11"/>
          <p:cNvGrpSpPr/>
          <p:nvPr userDrawn="1"/>
        </p:nvGrpSpPr>
        <p:grpSpPr>
          <a:xfrm>
            <a:off x="488574" y="943320"/>
            <a:ext cx="1552402" cy="276085"/>
            <a:chOff x="6221638" y="2403583"/>
            <a:chExt cx="1501283" cy="267029"/>
          </a:xfrm>
        </p:grpSpPr>
        <p:sp>
          <p:nvSpPr>
            <p:cNvPr id="13" name="Oval 12"/>
            <p:cNvSpPr/>
            <p:nvPr/>
          </p:nvSpPr>
          <p:spPr>
            <a:xfrm>
              <a:off x="7449305" y="2403583"/>
              <a:ext cx="273616" cy="26702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142388" y="2403583"/>
              <a:ext cx="273616" cy="26702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835471" y="2403583"/>
              <a:ext cx="273616" cy="26702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528555" y="2403583"/>
              <a:ext cx="273616" cy="2670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221638" y="2403583"/>
              <a:ext cx="273616" cy="26702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grpSp>
      <p:sp>
        <p:nvSpPr>
          <p:cNvPr id="23" name="Picture Placeholder 22"/>
          <p:cNvSpPr>
            <a:spLocks noGrp="1"/>
          </p:cNvSpPr>
          <p:nvPr>
            <p:ph type="pic" sz="quarter" idx="15"/>
          </p:nvPr>
        </p:nvSpPr>
        <p:spPr>
          <a:xfrm>
            <a:off x="2219145" y="3606800"/>
            <a:ext cx="4267756" cy="4267200"/>
          </a:xfrm>
          <a:prstGeom prst="ellipse">
            <a:avLst/>
          </a:prstGeom>
        </p:spPr>
        <p:txBody>
          <a:bodyPr>
            <a:normAutofit/>
          </a:bodyPr>
          <a:lstStyle>
            <a:lvl1pPr>
              <a:defRPr sz="3200"/>
            </a:lvl1pPr>
          </a:lstStyle>
          <a:p>
            <a:endParaRPr lang="en-US"/>
          </a:p>
        </p:txBody>
      </p:sp>
      <p:sp>
        <p:nvSpPr>
          <p:cNvPr id="21" name="Text Placeholder 10"/>
          <p:cNvSpPr>
            <a:spLocks noGrp="1"/>
          </p:cNvSpPr>
          <p:nvPr>
            <p:ph type="body" sz="quarter" idx="13"/>
          </p:nvPr>
        </p:nvSpPr>
        <p:spPr>
          <a:xfrm>
            <a:off x="2112708" y="340660"/>
            <a:ext cx="19429396" cy="1462152"/>
          </a:xfrm>
        </p:spPr>
        <p:txBody>
          <a:bodyPr>
            <a:noAutofit/>
          </a:bodyPr>
          <a:lstStyle>
            <a:lvl1pPr>
              <a:defRPr sz="6400">
                <a:solidFill>
                  <a:schemeClr val="bg2"/>
                </a:solidFill>
                <a:latin typeface="Raleway ExtraBold"/>
                <a:cs typeface="Raleway ExtraBold"/>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22" name="Text Placeholder 18"/>
          <p:cNvSpPr>
            <a:spLocks noGrp="1"/>
          </p:cNvSpPr>
          <p:nvPr>
            <p:ph type="body" sz="quarter" idx="14"/>
          </p:nvPr>
        </p:nvSpPr>
        <p:spPr>
          <a:xfrm>
            <a:off x="2112709" y="1371600"/>
            <a:ext cx="19429298" cy="778933"/>
          </a:xfrm>
        </p:spPr>
        <p:txBody>
          <a:bodyPr>
            <a:noAutofit/>
          </a:bodyPr>
          <a:lstStyle>
            <a:lvl1pPr>
              <a:defRPr sz="2900">
                <a:solidFill>
                  <a:schemeClr val="bg1">
                    <a:lumMod val="75000"/>
                  </a:schemeClr>
                </a:solidFill>
                <a:latin typeface="Raleway Light"/>
                <a:cs typeface="Raleway Light"/>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
        <p:nvSpPr>
          <p:cNvPr id="18" name="Picture Placeholder 22"/>
          <p:cNvSpPr>
            <a:spLocks noGrp="1"/>
          </p:cNvSpPr>
          <p:nvPr>
            <p:ph type="pic" sz="quarter" idx="16"/>
          </p:nvPr>
        </p:nvSpPr>
        <p:spPr>
          <a:xfrm>
            <a:off x="7316152" y="3606800"/>
            <a:ext cx="4267756" cy="4267200"/>
          </a:xfrm>
          <a:prstGeom prst="ellipse">
            <a:avLst/>
          </a:prstGeom>
        </p:spPr>
        <p:txBody>
          <a:bodyPr>
            <a:normAutofit/>
          </a:bodyPr>
          <a:lstStyle>
            <a:lvl1pPr>
              <a:defRPr sz="3200"/>
            </a:lvl1pPr>
          </a:lstStyle>
          <a:p>
            <a:endParaRPr lang="en-US"/>
          </a:p>
        </p:txBody>
      </p:sp>
      <p:sp>
        <p:nvSpPr>
          <p:cNvPr id="19" name="Picture Placeholder 22"/>
          <p:cNvSpPr>
            <a:spLocks noGrp="1"/>
          </p:cNvSpPr>
          <p:nvPr>
            <p:ph type="pic" sz="quarter" idx="17"/>
          </p:nvPr>
        </p:nvSpPr>
        <p:spPr>
          <a:xfrm>
            <a:off x="12193587" y="3606800"/>
            <a:ext cx="4267756" cy="4267200"/>
          </a:xfrm>
          <a:prstGeom prst="ellipse">
            <a:avLst/>
          </a:prstGeom>
        </p:spPr>
        <p:txBody>
          <a:bodyPr>
            <a:normAutofit/>
          </a:bodyPr>
          <a:lstStyle>
            <a:lvl1pPr>
              <a:defRPr sz="3200"/>
            </a:lvl1pPr>
          </a:lstStyle>
          <a:p>
            <a:endParaRPr lang="en-US"/>
          </a:p>
        </p:txBody>
      </p:sp>
      <p:sp>
        <p:nvSpPr>
          <p:cNvPr id="20" name="Picture Placeholder 22"/>
          <p:cNvSpPr>
            <a:spLocks noGrp="1"/>
          </p:cNvSpPr>
          <p:nvPr>
            <p:ph type="pic" sz="quarter" idx="18"/>
          </p:nvPr>
        </p:nvSpPr>
        <p:spPr>
          <a:xfrm>
            <a:off x="17071022" y="3606800"/>
            <a:ext cx="4267756" cy="4267200"/>
          </a:xfrm>
          <a:prstGeom prst="ellipse">
            <a:avLst/>
          </a:prstGeom>
        </p:spPr>
        <p:txBody>
          <a:bodyPr>
            <a:normAutofit/>
          </a:bodyPr>
          <a:lstStyle>
            <a:lvl1pPr>
              <a:defRPr sz="3200"/>
            </a:lvl1pPr>
          </a:lstStyle>
          <a:p>
            <a:endParaRPr lang="en-US"/>
          </a:p>
        </p:txBody>
      </p:sp>
      <p:sp>
        <p:nvSpPr>
          <p:cNvPr id="26" name="Oval 25"/>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27"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Raleway Regular"/>
                <a:cs typeface="Raleway Regular"/>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1648082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par>
                          <p:cTn id="18" fill="hold">
                            <p:stCondLst>
                              <p:cond delay="1500"/>
                            </p:stCondLst>
                            <p:childTnLst>
                              <p:par>
                                <p:cTn id="19" presetID="31" presetClass="entr" presetSubtype="0" fill="hold" grpId="0" nodeType="afterEffect" nodePh="1">
                                  <p:stCondLst>
                                    <p:cond delay="0"/>
                                  </p:stCondLst>
                                  <p:endCondLst>
                                    <p:cond evt="begin" delay="0">
                                      <p:tn val="19"/>
                                    </p:cond>
                                  </p:end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 calcmode="lin" valueType="num">
                                      <p:cBhvr>
                                        <p:cTn id="23" dur="1000" fill="hold"/>
                                        <p:tgtEl>
                                          <p:spTgt spid="23"/>
                                        </p:tgtEl>
                                        <p:attrNameLst>
                                          <p:attrName>style.rotation</p:attrName>
                                        </p:attrNameLst>
                                      </p:cBhvr>
                                      <p:tavLst>
                                        <p:tav tm="0">
                                          <p:val>
                                            <p:fltVal val="90"/>
                                          </p:val>
                                        </p:tav>
                                        <p:tav tm="100000">
                                          <p:val>
                                            <p:fltVal val="0"/>
                                          </p:val>
                                        </p:tav>
                                      </p:tavLst>
                                    </p:anim>
                                    <p:animEffect transition="in" filter="fade">
                                      <p:cBhvr>
                                        <p:cTn id="24" dur="1000"/>
                                        <p:tgtEl>
                                          <p:spTgt spid="23"/>
                                        </p:tgtEl>
                                      </p:cBhvr>
                                    </p:animEffect>
                                  </p:childTnLst>
                                </p:cTn>
                              </p:par>
                            </p:childTnLst>
                          </p:cTn>
                        </p:par>
                        <p:par>
                          <p:cTn id="25" fill="hold">
                            <p:stCondLst>
                              <p:cond delay="2500"/>
                            </p:stCondLst>
                            <p:childTnLst>
                              <p:par>
                                <p:cTn id="26" presetID="31" presetClass="entr" presetSubtype="0" fill="hold" grpId="0" nodeType="afterEffect" nodePh="1">
                                  <p:stCondLst>
                                    <p:cond delay="0"/>
                                  </p:stCondLst>
                                  <p:endCondLst>
                                    <p:cond evt="begin" delay="0">
                                      <p:tn val="26"/>
                                    </p:cond>
                                  </p:end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fltVal val="0"/>
                                          </p:val>
                                        </p:tav>
                                        <p:tav tm="100000">
                                          <p:val>
                                            <p:strVal val="#ppt_w"/>
                                          </p:val>
                                        </p:tav>
                                      </p:tavLst>
                                    </p:anim>
                                    <p:anim calcmode="lin" valueType="num">
                                      <p:cBhvr>
                                        <p:cTn id="29" dur="1000" fill="hold"/>
                                        <p:tgtEl>
                                          <p:spTgt spid="18"/>
                                        </p:tgtEl>
                                        <p:attrNameLst>
                                          <p:attrName>ppt_h</p:attrName>
                                        </p:attrNameLst>
                                      </p:cBhvr>
                                      <p:tavLst>
                                        <p:tav tm="0">
                                          <p:val>
                                            <p:fltVal val="0"/>
                                          </p:val>
                                        </p:tav>
                                        <p:tav tm="100000">
                                          <p:val>
                                            <p:strVal val="#ppt_h"/>
                                          </p:val>
                                        </p:tav>
                                      </p:tavLst>
                                    </p:anim>
                                    <p:anim calcmode="lin" valueType="num">
                                      <p:cBhvr>
                                        <p:cTn id="30" dur="1000" fill="hold"/>
                                        <p:tgtEl>
                                          <p:spTgt spid="18"/>
                                        </p:tgtEl>
                                        <p:attrNameLst>
                                          <p:attrName>style.rotation</p:attrName>
                                        </p:attrNameLst>
                                      </p:cBhvr>
                                      <p:tavLst>
                                        <p:tav tm="0">
                                          <p:val>
                                            <p:fltVal val="90"/>
                                          </p:val>
                                        </p:tav>
                                        <p:tav tm="100000">
                                          <p:val>
                                            <p:fltVal val="0"/>
                                          </p:val>
                                        </p:tav>
                                      </p:tavLst>
                                    </p:anim>
                                    <p:animEffect transition="in" filter="fade">
                                      <p:cBhvr>
                                        <p:cTn id="31" dur="1000"/>
                                        <p:tgtEl>
                                          <p:spTgt spid="18"/>
                                        </p:tgtEl>
                                      </p:cBhvr>
                                    </p:animEffect>
                                  </p:childTnLst>
                                </p:cTn>
                              </p:par>
                            </p:childTnLst>
                          </p:cTn>
                        </p:par>
                        <p:par>
                          <p:cTn id="32" fill="hold">
                            <p:stCondLst>
                              <p:cond delay="3500"/>
                            </p:stCondLst>
                            <p:childTnLst>
                              <p:par>
                                <p:cTn id="33" presetID="31" presetClass="entr" presetSubtype="0" fill="hold" grpId="0" nodeType="afterEffect" nodePh="1">
                                  <p:stCondLst>
                                    <p:cond delay="0"/>
                                  </p:stCondLst>
                                  <p:endCondLst>
                                    <p:cond evt="begin" delay="0">
                                      <p:tn val="33"/>
                                    </p:cond>
                                  </p:end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 calcmode="lin" valueType="num">
                                      <p:cBhvr>
                                        <p:cTn id="37" dur="1000" fill="hold"/>
                                        <p:tgtEl>
                                          <p:spTgt spid="19"/>
                                        </p:tgtEl>
                                        <p:attrNameLst>
                                          <p:attrName>style.rotation</p:attrName>
                                        </p:attrNameLst>
                                      </p:cBhvr>
                                      <p:tavLst>
                                        <p:tav tm="0">
                                          <p:val>
                                            <p:fltVal val="90"/>
                                          </p:val>
                                        </p:tav>
                                        <p:tav tm="100000">
                                          <p:val>
                                            <p:fltVal val="0"/>
                                          </p:val>
                                        </p:tav>
                                      </p:tavLst>
                                    </p:anim>
                                    <p:animEffect transition="in" filter="fade">
                                      <p:cBhvr>
                                        <p:cTn id="38" dur="1000"/>
                                        <p:tgtEl>
                                          <p:spTgt spid="19"/>
                                        </p:tgtEl>
                                      </p:cBhvr>
                                    </p:animEffect>
                                  </p:childTnLst>
                                </p:cTn>
                              </p:par>
                            </p:childTnLst>
                          </p:cTn>
                        </p:par>
                        <p:par>
                          <p:cTn id="39" fill="hold">
                            <p:stCondLst>
                              <p:cond delay="4500"/>
                            </p:stCondLst>
                            <p:childTnLst>
                              <p:par>
                                <p:cTn id="40" presetID="31" presetClass="entr" presetSubtype="0" fill="hold" grpId="0" nodeType="afterEffect" nodePh="1">
                                  <p:stCondLst>
                                    <p:cond delay="0"/>
                                  </p:stCondLst>
                                  <p:endCondLst>
                                    <p:cond evt="begin" delay="0">
                                      <p:tn val="40"/>
                                    </p:cond>
                                  </p:endCondLst>
                                  <p:childTnLst>
                                    <p:set>
                                      <p:cBhvr>
                                        <p:cTn id="41" dur="1" fill="hold">
                                          <p:stCondLst>
                                            <p:cond delay="0"/>
                                          </p:stCondLst>
                                        </p:cTn>
                                        <p:tgtEl>
                                          <p:spTgt spid="20"/>
                                        </p:tgtEl>
                                        <p:attrNameLst>
                                          <p:attrName>style.visibility</p:attrName>
                                        </p:attrNameLst>
                                      </p:cBhvr>
                                      <p:to>
                                        <p:strVal val="visible"/>
                                      </p:to>
                                    </p:set>
                                    <p:anim calcmode="lin" valueType="num">
                                      <p:cBhvr>
                                        <p:cTn id="42" dur="1000" fill="hold"/>
                                        <p:tgtEl>
                                          <p:spTgt spid="20"/>
                                        </p:tgtEl>
                                        <p:attrNameLst>
                                          <p:attrName>ppt_w</p:attrName>
                                        </p:attrNameLst>
                                      </p:cBhvr>
                                      <p:tavLst>
                                        <p:tav tm="0">
                                          <p:val>
                                            <p:fltVal val="0"/>
                                          </p:val>
                                        </p:tav>
                                        <p:tav tm="100000">
                                          <p:val>
                                            <p:strVal val="#ppt_w"/>
                                          </p:val>
                                        </p:tav>
                                      </p:tavLst>
                                    </p:anim>
                                    <p:anim calcmode="lin" valueType="num">
                                      <p:cBhvr>
                                        <p:cTn id="43" dur="1000" fill="hold"/>
                                        <p:tgtEl>
                                          <p:spTgt spid="20"/>
                                        </p:tgtEl>
                                        <p:attrNameLst>
                                          <p:attrName>ppt_h</p:attrName>
                                        </p:attrNameLst>
                                      </p:cBhvr>
                                      <p:tavLst>
                                        <p:tav tm="0">
                                          <p:val>
                                            <p:fltVal val="0"/>
                                          </p:val>
                                        </p:tav>
                                        <p:tav tm="100000">
                                          <p:val>
                                            <p:strVal val="#ppt_h"/>
                                          </p:val>
                                        </p:tav>
                                      </p:tavLst>
                                    </p:anim>
                                    <p:anim calcmode="lin" valueType="num">
                                      <p:cBhvr>
                                        <p:cTn id="44" dur="1000" fill="hold"/>
                                        <p:tgtEl>
                                          <p:spTgt spid="20"/>
                                        </p:tgtEl>
                                        <p:attrNameLst>
                                          <p:attrName>style.rotation</p:attrName>
                                        </p:attrNameLst>
                                      </p:cBhvr>
                                      <p:tavLst>
                                        <p:tav tm="0">
                                          <p:val>
                                            <p:fltVal val="90"/>
                                          </p:val>
                                        </p:tav>
                                        <p:tav tm="100000">
                                          <p:val>
                                            <p:fltVal val="0"/>
                                          </p:val>
                                        </p:tav>
                                      </p:tavLst>
                                    </p:anim>
                                    <p:animEffect transition="in" filter="fade">
                                      <p:cBhvr>
                                        <p:cTn id="4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18" grpId="0"/>
      <p:bldP spid="19" grpId="0"/>
      <p:bldP spid="2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ividual of the Team">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grpSp>
        <p:nvGrpSpPr>
          <p:cNvPr id="12" name="Group 11"/>
          <p:cNvGrpSpPr/>
          <p:nvPr userDrawn="1"/>
        </p:nvGrpSpPr>
        <p:grpSpPr>
          <a:xfrm>
            <a:off x="488574" y="943320"/>
            <a:ext cx="1552402" cy="276085"/>
            <a:chOff x="6221638" y="2403583"/>
            <a:chExt cx="1501283" cy="267029"/>
          </a:xfrm>
        </p:grpSpPr>
        <p:sp>
          <p:nvSpPr>
            <p:cNvPr id="13" name="Oval 12"/>
            <p:cNvSpPr/>
            <p:nvPr/>
          </p:nvSpPr>
          <p:spPr>
            <a:xfrm>
              <a:off x="7449305" y="2403583"/>
              <a:ext cx="273616" cy="26702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142388" y="2403583"/>
              <a:ext cx="273616" cy="26702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835471" y="2403583"/>
              <a:ext cx="273616" cy="26702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528555" y="2403583"/>
              <a:ext cx="273616" cy="2670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221638" y="2403583"/>
              <a:ext cx="273616" cy="26702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grpSp>
      <p:sp>
        <p:nvSpPr>
          <p:cNvPr id="23" name="Picture Placeholder 22"/>
          <p:cNvSpPr>
            <a:spLocks noGrp="1"/>
          </p:cNvSpPr>
          <p:nvPr>
            <p:ph type="pic" sz="quarter" idx="15"/>
          </p:nvPr>
        </p:nvSpPr>
        <p:spPr>
          <a:xfrm>
            <a:off x="1723609" y="3200400"/>
            <a:ext cx="6332712" cy="6331888"/>
          </a:xfrm>
          <a:prstGeom prst="ellipse">
            <a:avLst/>
          </a:prstGeom>
        </p:spPr>
        <p:txBody>
          <a:bodyPr>
            <a:normAutofit/>
          </a:bodyPr>
          <a:lstStyle>
            <a:lvl1pPr>
              <a:defRPr sz="3200"/>
            </a:lvl1pPr>
          </a:lstStyle>
          <a:p>
            <a:endParaRPr lang="en-US"/>
          </a:p>
        </p:txBody>
      </p:sp>
      <p:sp>
        <p:nvSpPr>
          <p:cNvPr id="21" name="Text Placeholder 10"/>
          <p:cNvSpPr>
            <a:spLocks noGrp="1"/>
          </p:cNvSpPr>
          <p:nvPr>
            <p:ph type="body" sz="quarter" idx="13"/>
          </p:nvPr>
        </p:nvSpPr>
        <p:spPr>
          <a:xfrm>
            <a:off x="2112708" y="340660"/>
            <a:ext cx="19429396" cy="1462152"/>
          </a:xfrm>
        </p:spPr>
        <p:txBody>
          <a:bodyPr>
            <a:noAutofit/>
          </a:bodyPr>
          <a:lstStyle>
            <a:lvl1pPr>
              <a:defRPr sz="6400">
                <a:solidFill>
                  <a:schemeClr val="bg2"/>
                </a:solidFill>
                <a:latin typeface="Raleway ExtraBold"/>
                <a:cs typeface="Raleway ExtraBold"/>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22" name="Text Placeholder 18"/>
          <p:cNvSpPr>
            <a:spLocks noGrp="1"/>
          </p:cNvSpPr>
          <p:nvPr>
            <p:ph type="body" sz="quarter" idx="14"/>
          </p:nvPr>
        </p:nvSpPr>
        <p:spPr>
          <a:xfrm>
            <a:off x="2112709" y="1371600"/>
            <a:ext cx="19429298" cy="778933"/>
          </a:xfrm>
        </p:spPr>
        <p:txBody>
          <a:bodyPr>
            <a:noAutofit/>
          </a:bodyPr>
          <a:lstStyle>
            <a:lvl1pPr>
              <a:defRPr sz="2900">
                <a:solidFill>
                  <a:schemeClr val="bg1">
                    <a:lumMod val="75000"/>
                  </a:schemeClr>
                </a:solidFill>
                <a:latin typeface="Raleway Light"/>
                <a:cs typeface="Raleway Light"/>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
        <p:nvSpPr>
          <p:cNvPr id="18" name="Oval 17"/>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19"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Raleway Regular"/>
                <a:cs typeface="Raleway Regular"/>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265954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par>
                          <p:cTn id="18" fill="hold">
                            <p:stCondLst>
                              <p:cond delay="1500"/>
                            </p:stCondLst>
                            <p:childTnLst>
                              <p:par>
                                <p:cTn id="19" presetID="31" presetClass="entr" presetSubtype="0" fill="hold" grpId="0" nodeType="afterEffect" nodePh="1">
                                  <p:stCondLst>
                                    <p:cond delay="0"/>
                                  </p:stCondLst>
                                  <p:endCondLst>
                                    <p:cond evt="begin" delay="0">
                                      <p:tn val="19"/>
                                    </p:cond>
                                  </p:end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 calcmode="lin" valueType="num">
                                      <p:cBhvr>
                                        <p:cTn id="23" dur="1000" fill="hold"/>
                                        <p:tgtEl>
                                          <p:spTgt spid="23"/>
                                        </p:tgtEl>
                                        <p:attrNameLst>
                                          <p:attrName>style.rotation</p:attrName>
                                        </p:attrNameLst>
                                      </p:cBhvr>
                                      <p:tavLst>
                                        <p:tav tm="0">
                                          <p:val>
                                            <p:fltVal val="90"/>
                                          </p:val>
                                        </p:tav>
                                        <p:tav tm="100000">
                                          <p:val>
                                            <p:fltVal val="0"/>
                                          </p:val>
                                        </p:tav>
                                      </p:tavLst>
                                    </p:anim>
                                    <p:animEffect transition="in" filter="fade">
                                      <p:cBhvr>
                                        <p:cTn id="2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folio One">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grpSp>
        <p:nvGrpSpPr>
          <p:cNvPr id="12" name="Group 11"/>
          <p:cNvGrpSpPr/>
          <p:nvPr userDrawn="1"/>
        </p:nvGrpSpPr>
        <p:grpSpPr>
          <a:xfrm>
            <a:off x="488574" y="943320"/>
            <a:ext cx="1552402" cy="276085"/>
            <a:chOff x="6221638" y="2403583"/>
            <a:chExt cx="1501283" cy="267029"/>
          </a:xfrm>
        </p:grpSpPr>
        <p:sp>
          <p:nvSpPr>
            <p:cNvPr id="13" name="Oval 12"/>
            <p:cNvSpPr/>
            <p:nvPr/>
          </p:nvSpPr>
          <p:spPr>
            <a:xfrm>
              <a:off x="7449305" y="2403583"/>
              <a:ext cx="273616" cy="26702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142388" y="2403583"/>
              <a:ext cx="273616" cy="26702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835471" y="2403583"/>
              <a:ext cx="273616" cy="26702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528555" y="2403583"/>
              <a:ext cx="273616" cy="2670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221638" y="2403583"/>
              <a:ext cx="273616" cy="26702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grpSp>
      <p:sp>
        <p:nvSpPr>
          <p:cNvPr id="21" name="Text Placeholder 10"/>
          <p:cNvSpPr>
            <a:spLocks noGrp="1"/>
          </p:cNvSpPr>
          <p:nvPr>
            <p:ph type="body" sz="quarter" idx="13"/>
          </p:nvPr>
        </p:nvSpPr>
        <p:spPr>
          <a:xfrm>
            <a:off x="2112708" y="340660"/>
            <a:ext cx="19429396" cy="1462152"/>
          </a:xfrm>
        </p:spPr>
        <p:txBody>
          <a:bodyPr>
            <a:noAutofit/>
          </a:bodyPr>
          <a:lstStyle>
            <a:lvl1pPr>
              <a:defRPr sz="6400">
                <a:solidFill>
                  <a:schemeClr val="bg2"/>
                </a:solidFill>
                <a:latin typeface="Raleway ExtraBold"/>
                <a:cs typeface="Raleway ExtraBold"/>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22" name="Text Placeholder 18"/>
          <p:cNvSpPr>
            <a:spLocks noGrp="1"/>
          </p:cNvSpPr>
          <p:nvPr>
            <p:ph type="body" sz="quarter" idx="14"/>
          </p:nvPr>
        </p:nvSpPr>
        <p:spPr>
          <a:xfrm>
            <a:off x="2112709" y="1371600"/>
            <a:ext cx="19429298" cy="778933"/>
          </a:xfrm>
        </p:spPr>
        <p:txBody>
          <a:bodyPr>
            <a:noAutofit/>
          </a:bodyPr>
          <a:lstStyle>
            <a:lvl1pPr>
              <a:defRPr sz="2900">
                <a:solidFill>
                  <a:schemeClr val="bg1">
                    <a:lumMod val="75000"/>
                  </a:schemeClr>
                </a:solidFill>
                <a:latin typeface="Raleway Light"/>
                <a:cs typeface="Raleway Light"/>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
        <p:nvSpPr>
          <p:cNvPr id="18" name="Picture Placeholder 13"/>
          <p:cNvSpPr>
            <a:spLocks noGrp="1"/>
          </p:cNvSpPr>
          <p:nvPr>
            <p:ph type="pic" sz="quarter" idx="10"/>
          </p:nvPr>
        </p:nvSpPr>
        <p:spPr>
          <a:xfrm>
            <a:off x="2576930" y="2738987"/>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a:p>
        </p:txBody>
      </p:sp>
      <p:sp>
        <p:nvSpPr>
          <p:cNvPr id="19" name="Picture Placeholder 13"/>
          <p:cNvSpPr>
            <a:spLocks noGrp="1"/>
          </p:cNvSpPr>
          <p:nvPr>
            <p:ph type="pic" sz="quarter" idx="11" hasCustomPrompt="1"/>
          </p:nvPr>
        </p:nvSpPr>
        <p:spPr>
          <a:xfrm>
            <a:off x="7353480" y="2738987"/>
            <a:ext cx="4635425" cy="4630587"/>
          </a:xfrm>
          <a:effectLst/>
        </p:spPr>
        <p:txBody>
          <a:bodyPr rtlCol="0">
            <a:normAutofit/>
          </a:bodyPr>
          <a:lstStyle>
            <a:lvl1pPr marL="0" indent="0">
              <a:buNone/>
              <a:defRPr sz="4400">
                <a:ln>
                  <a:noFill/>
                </a:ln>
                <a:solidFill>
                  <a:schemeClr val="bg1">
                    <a:lumMod val="85000"/>
                  </a:schemeClr>
                </a:solidFill>
              </a:defRPr>
            </a:lvl1pPr>
          </a:lstStyle>
          <a:p>
            <a:pPr lvl="0"/>
            <a:r>
              <a:rPr lang="en-US" sz="2600" b="0" i="0" dirty="0">
                <a:solidFill>
                  <a:srgbClr val="000000"/>
                </a:solidFill>
                <a:latin typeface="Lucida Grande"/>
                <a:ea typeface="Lucida Grande"/>
                <a:cs typeface="Lucida Grande"/>
              </a:rPr>
              <a:t>1_Portfolio One</a:t>
            </a:r>
            <a:endParaRPr lang="en-US" noProof="0" dirty="0"/>
          </a:p>
        </p:txBody>
      </p:sp>
      <p:sp>
        <p:nvSpPr>
          <p:cNvPr id="20" name="Picture Placeholder 13"/>
          <p:cNvSpPr>
            <a:spLocks noGrp="1"/>
          </p:cNvSpPr>
          <p:nvPr>
            <p:ph type="pic" sz="quarter" idx="15"/>
          </p:nvPr>
        </p:nvSpPr>
        <p:spPr>
          <a:xfrm>
            <a:off x="12130030" y="2749323"/>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dirty="0"/>
          </a:p>
        </p:txBody>
      </p:sp>
      <p:sp>
        <p:nvSpPr>
          <p:cNvPr id="26" name="Picture Placeholder 13"/>
          <p:cNvSpPr>
            <a:spLocks noGrp="1"/>
          </p:cNvSpPr>
          <p:nvPr>
            <p:ph type="pic" sz="quarter" idx="16"/>
          </p:nvPr>
        </p:nvSpPr>
        <p:spPr>
          <a:xfrm>
            <a:off x="16906580" y="2759512"/>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a:p>
        </p:txBody>
      </p:sp>
      <p:sp>
        <p:nvSpPr>
          <p:cNvPr id="27" name="Picture Placeholder 13"/>
          <p:cNvSpPr>
            <a:spLocks noGrp="1"/>
          </p:cNvSpPr>
          <p:nvPr>
            <p:ph type="pic" sz="quarter" idx="17"/>
          </p:nvPr>
        </p:nvSpPr>
        <p:spPr>
          <a:xfrm>
            <a:off x="2576930" y="7559427"/>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a:p>
        </p:txBody>
      </p:sp>
      <p:sp>
        <p:nvSpPr>
          <p:cNvPr id="28" name="Picture Placeholder 13"/>
          <p:cNvSpPr>
            <a:spLocks noGrp="1"/>
          </p:cNvSpPr>
          <p:nvPr>
            <p:ph type="pic" sz="quarter" idx="18"/>
          </p:nvPr>
        </p:nvSpPr>
        <p:spPr>
          <a:xfrm>
            <a:off x="7353480" y="7559427"/>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dirty="0"/>
          </a:p>
        </p:txBody>
      </p:sp>
      <p:sp>
        <p:nvSpPr>
          <p:cNvPr id="29" name="Picture Placeholder 13"/>
          <p:cNvSpPr>
            <a:spLocks noGrp="1"/>
          </p:cNvSpPr>
          <p:nvPr>
            <p:ph type="pic" sz="quarter" idx="19"/>
          </p:nvPr>
        </p:nvSpPr>
        <p:spPr>
          <a:xfrm>
            <a:off x="12130030" y="7538901"/>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dirty="0"/>
          </a:p>
        </p:txBody>
      </p:sp>
      <p:sp>
        <p:nvSpPr>
          <p:cNvPr id="30" name="Picture Placeholder 13"/>
          <p:cNvSpPr>
            <a:spLocks noGrp="1"/>
          </p:cNvSpPr>
          <p:nvPr>
            <p:ph type="pic" sz="quarter" idx="20"/>
          </p:nvPr>
        </p:nvSpPr>
        <p:spPr>
          <a:xfrm>
            <a:off x="16906580" y="7538901"/>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dirty="0"/>
          </a:p>
        </p:txBody>
      </p:sp>
      <p:sp>
        <p:nvSpPr>
          <p:cNvPr id="23" name="Oval 22"/>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31"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Raleway Regular"/>
                <a:cs typeface="Raleway Regular"/>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29522498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tfolio Two">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grpSp>
        <p:nvGrpSpPr>
          <p:cNvPr id="12" name="Group 11"/>
          <p:cNvGrpSpPr/>
          <p:nvPr userDrawn="1"/>
        </p:nvGrpSpPr>
        <p:grpSpPr>
          <a:xfrm>
            <a:off x="488574" y="943320"/>
            <a:ext cx="1552402" cy="276085"/>
            <a:chOff x="6221638" y="2403583"/>
            <a:chExt cx="1501283" cy="267029"/>
          </a:xfrm>
        </p:grpSpPr>
        <p:sp>
          <p:nvSpPr>
            <p:cNvPr id="13" name="Oval 12"/>
            <p:cNvSpPr/>
            <p:nvPr/>
          </p:nvSpPr>
          <p:spPr>
            <a:xfrm>
              <a:off x="7449305" y="2403583"/>
              <a:ext cx="273616" cy="26702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142388" y="2403583"/>
              <a:ext cx="273616" cy="26702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835471" y="2403583"/>
              <a:ext cx="273616" cy="26702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528555" y="2403583"/>
              <a:ext cx="273616" cy="2670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221638" y="2403583"/>
              <a:ext cx="273616" cy="26702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grpSp>
      <p:sp>
        <p:nvSpPr>
          <p:cNvPr id="21" name="Text Placeholder 10"/>
          <p:cNvSpPr>
            <a:spLocks noGrp="1"/>
          </p:cNvSpPr>
          <p:nvPr>
            <p:ph type="body" sz="quarter" idx="13"/>
          </p:nvPr>
        </p:nvSpPr>
        <p:spPr>
          <a:xfrm>
            <a:off x="2112708" y="340660"/>
            <a:ext cx="19429396" cy="1462152"/>
          </a:xfrm>
        </p:spPr>
        <p:txBody>
          <a:bodyPr>
            <a:noAutofit/>
          </a:bodyPr>
          <a:lstStyle>
            <a:lvl1pPr>
              <a:defRPr sz="6400">
                <a:solidFill>
                  <a:schemeClr val="bg2"/>
                </a:solidFill>
                <a:latin typeface="Raleway ExtraBold"/>
                <a:cs typeface="Raleway ExtraBold"/>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22" name="Text Placeholder 18"/>
          <p:cNvSpPr>
            <a:spLocks noGrp="1"/>
          </p:cNvSpPr>
          <p:nvPr>
            <p:ph type="body" sz="quarter" idx="14"/>
          </p:nvPr>
        </p:nvSpPr>
        <p:spPr>
          <a:xfrm>
            <a:off x="2112709" y="1371600"/>
            <a:ext cx="19429298" cy="778933"/>
          </a:xfrm>
        </p:spPr>
        <p:txBody>
          <a:bodyPr>
            <a:noAutofit/>
          </a:bodyPr>
          <a:lstStyle>
            <a:lvl1pPr>
              <a:defRPr sz="2900">
                <a:solidFill>
                  <a:schemeClr val="bg1">
                    <a:lumMod val="75000"/>
                  </a:schemeClr>
                </a:solidFill>
                <a:latin typeface="Raleway Light"/>
                <a:cs typeface="Raleway Light"/>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
        <p:nvSpPr>
          <p:cNvPr id="18" name="Picture Placeholder 13"/>
          <p:cNvSpPr>
            <a:spLocks noGrp="1"/>
          </p:cNvSpPr>
          <p:nvPr>
            <p:ph type="pic" sz="quarter" idx="10"/>
          </p:nvPr>
        </p:nvSpPr>
        <p:spPr>
          <a:xfrm>
            <a:off x="-13630"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37" name="Picture Placeholder 13"/>
          <p:cNvSpPr>
            <a:spLocks noGrp="1"/>
          </p:cNvSpPr>
          <p:nvPr>
            <p:ph type="pic" sz="quarter" idx="15"/>
          </p:nvPr>
        </p:nvSpPr>
        <p:spPr>
          <a:xfrm>
            <a:off x="2319943"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38" name="Picture Placeholder 13"/>
          <p:cNvSpPr>
            <a:spLocks noGrp="1"/>
          </p:cNvSpPr>
          <p:nvPr>
            <p:ph type="pic" sz="quarter" idx="16"/>
          </p:nvPr>
        </p:nvSpPr>
        <p:spPr>
          <a:xfrm>
            <a:off x="4644806"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39" name="Picture Placeholder 13"/>
          <p:cNvSpPr>
            <a:spLocks noGrp="1"/>
          </p:cNvSpPr>
          <p:nvPr>
            <p:ph type="pic" sz="quarter" idx="17"/>
          </p:nvPr>
        </p:nvSpPr>
        <p:spPr>
          <a:xfrm>
            <a:off x="-13630"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40" name="Picture Placeholder 13"/>
          <p:cNvSpPr>
            <a:spLocks noGrp="1"/>
          </p:cNvSpPr>
          <p:nvPr>
            <p:ph type="pic" sz="quarter" idx="18"/>
          </p:nvPr>
        </p:nvSpPr>
        <p:spPr>
          <a:xfrm>
            <a:off x="2319943"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1" name="Picture Placeholder 13"/>
          <p:cNvSpPr>
            <a:spLocks noGrp="1"/>
          </p:cNvSpPr>
          <p:nvPr>
            <p:ph type="pic" sz="quarter" idx="19"/>
          </p:nvPr>
        </p:nvSpPr>
        <p:spPr>
          <a:xfrm>
            <a:off x="4644806"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42" name="Picture Placeholder 13"/>
          <p:cNvSpPr>
            <a:spLocks noGrp="1"/>
          </p:cNvSpPr>
          <p:nvPr>
            <p:ph type="pic" sz="quarter" idx="20"/>
          </p:nvPr>
        </p:nvSpPr>
        <p:spPr>
          <a:xfrm>
            <a:off x="2311233" y="770664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43" name="Picture Placeholder 13"/>
          <p:cNvSpPr>
            <a:spLocks noGrp="1"/>
          </p:cNvSpPr>
          <p:nvPr>
            <p:ph type="pic" sz="quarter" idx="21"/>
          </p:nvPr>
        </p:nvSpPr>
        <p:spPr>
          <a:xfrm>
            <a:off x="4644806" y="770664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4" name="Picture Placeholder 13"/>
          <p:cNvSpPr>
            <a:spLocks noGrp="1"/>
          </p:cNvSpPr>
          <p:nvPr>
            <p:ph type="pic" sz="quarter" idx="22"/>
          </p:nvPr>
        </p:nvSpPr>
        <p:spPr>
          <a:xfrm>
            <a:off x="6969669" y="770664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45" name="Picture Placeholder 13"/>
          <p:cNvSpPr>
            <a:spLocks noGrp="1"/>
          </p:cNvSpPr>
          <p:nvPr>
            <p:ph type="pic" sz="quarter" idx="23"/>
          </p:nvPr>
        </p:nvSpPr>
        <p:spPr>
          <a:xfrm>
            <a:off x="2311233" y="1002910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46" name="Picture Placeholder 13"/>
          <p:cNvSpPr>
            <a:spLocks noGrp="1"/>
          </p:cNvSpPr>
          <p:nvPr>
            <p:ph type="pic" sz="quarter" idx="24"/>
          </p:nvPr>
        </p:nvSpPr>
        <p:spPr>
          <a:xfrm>
            <a:off x="4644806" y="1002910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7" name="Picture Placeholder 13"/>
          <p:cNvSpPr>
            <a:spLocks noGrp="1"/>
          </p:cNvSpPr>
          <p:nvPr>
            <p:ph type="pic" sz="quarter" idx="25"/>
          </p:nvPr>
        </p:nvSpPr>
        <p:spPr>
          <a:xfrm>
            <a:off x="6969669" y="1002910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48" name="Picture Placeholder 13"/>
          <p:cNvSpPr>
            <a:spLocks noGrp="1"/>
          </p:cNvSpPr>
          <p:nvPr>
            <p:ph type="pic" sz="quarter" idx="26"/>
          </p:nvPr>
        </p:nvSpPr>
        <p:spPr>
          <a:xfrm>
            <a:off x="6966442"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49" name="Picture Placeholder 13"/>
          <p:cNvSpPr>
            <a:spLocks noGrp="1"/>
          </p:cNvSpPr>
          <p:nvPr>
            <p:ph type="pic" sz="quarter" idx="27"/>
          </p:nvPr>
        </p:nvSpPr>
        <p:spPr>
          <a:xfrm>
            <a:off x="9300015"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0" name="Picture Placeholder 13"/>
          <p:cNvSpPr>
            <a:spLocks noGrp="1"/>
          </p:cNvSpPr>
          <p:nvPr>
            <p:ph type="pic" sz="quarter" idx="28"/>
          </p:nvPr>
        </p:nvSpPr>
        <p:spPr>
          <a:xfrm>
            <a:off x="-13630" y="775744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1" name="Picture Placeholder 13"/>
          <p:cNvSpPr>
            <a:spLocks noGrp="1"/>
          </p:cNvSpPr>
          <p:nvPr>
            <p:ph type="pic" sz="quarter" idx="29"/>
          </p:nvPr>
        </p:nvSpPr>
        <p:spPr>
          <a:xfrm>
            <a:off x="6966442"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52" name="Picture Placeholder 13"/>
          <p:cNvSpPr>
            <a:spLocks noGrp="1"/>
          </p:cNvSpPr>
          <p:nvPr>
            <p:ph type="pic" sz="quarter" idx="30"/>
          </p:nvPr>
        </p:nvSpPr>
        <p:spPr>
          <a:xfrm>
            <a:off x="9300015"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3" name="Picture Placeholder 13"/>
          <p:cNvSpPr>
            <a:spLocks noGrp="1"/>
          </p:cNvSpPr>
          <p:nvPr>
            <p:ph type="pic" sz="quarter" idx="31"/>
          </p:nvPr>
        </p:nvSpPr>
        <p:spPr>
          <a:xfrm>
            <a:off x="-13630" y="1007990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54" name="Picture Placeholder 13"/>
          <p:cNvSpPr>
            <a:spLocks noGrp="1"/>
          </p:cNvSpPr>
          <p:nvPr>
            <p:ph type="pic" sz="quarter" idx="32"/>
          </p:nvPr>
        </p:nvSpPr>
        <p:spPr>
          <a:xfrm>
            <a:off x="9291304" y="770664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57" name="Picture Placeholder 13"/>
          <p:cNvSpPr>
            <a:spLocks noGrp="1"/>
          </p:cNvSpPr>
          <p:nvPr>
            <p:ph type="pic" sz="quarter" idx="35"/>
          </p:nvPr>
        </p:nvSpPr>
        <p:spPr>
          <a:xfrm>
            <a:off x="9291304" y="1002910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33" name="Oval 32"/>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34"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Raleway Regular"/>
                <a:cs typeface="Raleway Regular"/>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314721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par>
                          <p:cTn id="18" fill="hold">
                            <p:stCondLst>
                              <p:cond delay="1500"/>
                            </p:stCondLst>
                            <p:childTnLst>
                              <p:par>
                                <p:cTn id="19" presetID="53" presetClass="entr" presetSubtype="16" fill="hold" grpId="0" nodeType="afterEffect" nodePh="1">
                                  <p:stCondLst>
                                    <p:cond delay="0"/>
                                  </p:stCondLst>
                                  <p:endCondLst>
                                    <p:cond evt="begin" delay="0">
                                      <p:tn val="19"/>
                                    </p:cond>
                                  </p:endCondLst>
                                  <p:childTnLst>
                                    <p:set>
                                      <p:cBhvr>
                                        <p:cTn id="20" dur="1" fill="hold">
                                          <p:stCondLst>
                                            <p:cond delay="0"/>
                                          </p:stCondLst>
                                        </p:cTn>
                                        <p:tgtEl>
                                          <p:spTgt spid="18"/>
                                        </p:tgtEl>
                                        <p:attrNameLst>
                                          <p:attrName>style.visibility</p:attrName>
                                        </p:attrNameLst>
                                      </p:cBhvr>
                                      <p:to>
                                        <p:strVal val="visible"/>
                                      </p:to>
                                    </p:set>
                                    <p:anim calcmode="lin" valueType="num">
                                      <p:cBhvr>
                                        <p:cTn id="21" dur="400" fill="hold"/>
                                        <p:tgtEl>
                                          <p:spTgt spid="18"/>
                                        </p:tgtEl>
                                        <p:attrNameLst>
                                          <p:attrName>ppt_w</p:attrName>
                                        </p:attrNameLst>
                                      </p:cBhvr>
                                      <p:tavLst>
                                        <p:tav tm="0">
                                          <p:val>
                                            <p:fltVal val="0"/>
                                          </p:val>
                                        </p:tav>
                                        <p:tav tm="100000">
                                          <p:val>
                                            <p:strVal val="#ppt_w"/>
                                          </p:val>
                                        </p:tav>
                                      </p:tavLst>
                                    </p:anim>
                                    <p:anim calcmode="lin" valueType="num">
                                      <p:cBhvr>
                                        <p:cTn id="22" dur="400" fill="hold"/>
                                        <p:tgtEl>
                                          <p:spTgt spid="18"/>
                                        </p:tgtEl>
                                        <p:attrNameLst>
                                          <p:attrName>ppt_h</p:attrName>
                                        </p:attrNameLst>
                                      </p:cBhvr>
                                      <p:tavLst>
                                        <p:tav tm="0">
                                          <p:val>
                                            <p:fltVal val="0"/>
                                          </p:val>
                                        </p:tav>
                                        <p:tav tm="100000">
                                          <p:val>
                                            <p:strVal val="#ppt_h"/>
                                          </p:val>
                                        </p:tav>
                                      </p:tavLst>
                                    </p:anim>
                                    <p:animEffect transition="in" filter="fade">
                                      <p:cBhvr>
                                        <p:cTn id="23" dur="400"/>
                                        <p:tgtEl>
                                          <p:spTgt spid="18"/>
                                        </p:tgtEl>
                                      </p:cBhvr>
                                    </p:animEffect>
                                  </p:childTnLst>
                                </p:cTn>
                              </p:par>
                            </p:childTnLst>
                          </p:cTn>
                        </p:par>
                        <p:par>
                          <p:cTn id="24" fill="hold">
                            <p:stCondLst>
                              <p:cond delay="1900"/>
                            </p:stCondLst>
                            <p:childTnLst>
                              <p:par>
                                <p:cTn id="25" presetID="53" presetClass="entr" presetSubtype="16" fill="hold" grpId="0" nodeType="afterEffect" nodePh="1">
                                  <p:stCondLst>
                                    <p:cond delay="0"/>
                                  </p:stCondLst>
                                  <p:endCondLst>
                                    <p:cond evt="begin" delay="0">
                                      <p:tn val="25"/>
                                    </p:cond>
                                  </p:endCondLst>
                                  <p:childTnLst>
                                    <p:set>
                                      <p:cBhvr>
                                        <p:cTn id="26" dur="1" fill="hold">
                                          <p:stCondLst>
                                            <p:cond delay="0"/>
                                          </p:stCondLst>
                                        </p:cTn>
                                        <p:tgtEl>
                                          <p:spTgt spid="37"/>
                                        </p:tgtEl>
                                        <p:attrNameLst>
                                          <p:attrName>style.visibility</p:attrName>
                                        </p:attrNameLst>
                                      </p:cBhvr>
                                      <p:to>
                                        <p:strVal val="visible"/>
                                      </p:to>
                                    </p:set>
                                    <p:anim calcmode="lin" valueType="num">
                                      <p:cBhvr>
                                        <p:cTn id="27" dur="400" fill="hold"/>
                                        <p:tgtEl>
                                          <p:spTgt spid="37"/>
                                        </p:tgtEl>
                                        <p:attrNameLst>
                                          <p:attrName>ppt_w</p:attrName>
                                        </p:attrNameLst>
                                      </p:cBhvr>
                                      <p:tavLst>
                                        <p:tav tm="0">
                                          <p:val>
                                            <p:fltVal val="0"/>
                                          </p:val>
                                        </p:tav>
                                        <p:tav tm="100000">
                                          <p:val>
                                            <p:strVal val="#ppt_w"/>
                                          </p:val>
                                        </p:tav>
                                      </p:tavLst>
                                    </p:anim>
                                    <p:anim calcmode="lin" valueType="num">
                                      <p:cBhvr>
                                        <p:cTn id="28" dur="400" fill="hold"/>
                                        <p:tgtEl>
                                          <p:spTgt spid="37"/>
                                        </p:tgtEl>
                                        <p:attrNameLst>
                                          <p:attrName>ppt_h</p:attrName>
                                        </p:attrNameLst>
                                      </p:cBhvr>
                                      <p:tavLst>
                                        <p:tav tm="0">
                                          <p:val>
                                            <p:fltVal val="0"/>
                                          </p:val>
                                        </p:tav>
                                        <p:tav tm="100000">
                                          <p:val>
                                            <p:strVal val="#ppt_h"/>
                                          </p:val>
                                        </p:tav>
                                      </p:tavLst>
                                    </p:anim>
                                    <p:animEffect transition="in" filter="fade">
                                      <p:cBhvr>
                                        <p:cTn id="29" dur="400"/>
                                        <p:tgtEl>
                                          <p:spTgt spid="37"/>
                                        </p:tgtEl>
                                      </p:cBhvr>
                                    </p:animEffect>
                                  </p:childTnLst>
                                </p:cTn>
                              </p:par>
                            </p:childTnLst>
                          </p:cTn>
                        </p:par>
                        <p:par>
                          <p:cTn id="30" fill="hold">
                            <p:stCondLst>
                              <p:cond delay="2300"/>
                            </p:stCondLst>
                            <p:childTnLst>
                              <p:par>
                                <p:cTn id="31" presetID="53" presetClass="entr" presetSubtype="16" fill="hold" grpId="0" nodeType="afterEffect" nodePh="1">
                                  <p:stCondLst>
                                    <p:cond delay="0"/>
                                  </p:stCondLst>
                                  <p:endCondLst>
                                    <p:cond evt="begin" delay="0">
                                      <p:tn val="31"/>
                                    </p:cond>
                                  </p:endCondLst>
                                  <p:childTnLst>
                                    <p:set>
                                      <p:cBhvr>
                                        <p:cTn id="32" dur="1" fill="hold">
                                          <p:stCondLst>
                                            <p:cond delay="0"/>
                                          </p:stCondLst>
                                        </p:cTn>
                                        <p:tgtEl>
                                          <p:spTgt spid="38"/>
                                        </p:tgtEl>
                                        <p:attrNameLst>
                                          <p:attrName>style.visibility</p:attrName>
                                        </p:attrNameLst>
                                      </p:cBhvr>
                                      <p:to>
                                        <p:strVal val="visible"/>
                                      </p:to>
                                    </p:set>
                                    <p:anim calcmode="lin" valueType="num">
                                      <p:cBhvr>
                                        <p:cTn id="33" dur="400" fill="hold"/>
                                        <p:tgtEl>
                                          <p:spTgt spid="38"/>
                                        </p:tgtEl>
                                        <p:attrNameLst>
                                          <p:attrName>ppt_w</p:attrName>
                                        </p:attrNameLst>
                                      </p:cBhvr>
                                      <p:tavLst>
                                        <p:tav tm="0">
                                          <p:val>
                                            <p:fltVal val="0"/>
                                          </p:val>
                                        </p:tav>
                                        <p:tav tm="100000">
                                          <p:val>
                                            <p:strVal val="#ppt_w"/>
                                          </p:val>
                                        </p:tav>
                                      </p:tavLst>
                                    </p:anim>
                                    <p:anim calcmode="lin" valueType="num">
                                      <p:cBhvr>
                                        <p:cTn id="34" dur="400" fill="hold"/>
                                        <p:tgtEl>
                                          <p:spTgt spid="38"/>
                                        </p:tgtEl>
                                        <p:attrNameLst>
                                          <p:attrName>ppt_h</p:attrName>
                                        </p:attrNameLst>
                                      </p:cBhvr>
                                      <p:tavLst>
                                        <p:tav tm="0">
                                          <p:val>
                                            <p:fltVal val="0"/>
                                          </p:val>
                                        </p:tav>
                                        <p:tav tm="100000">
                                          <p:val>
                                            <p:strVal val="#ppt_h"/>
                                          </p:val>
                                        </p:tav>
                                      </p:tavLst>
                                    </p:anim>
                                    <p:animEffect transition="in" filter="fade">
                                      <p:cBhvr>
                                        <p:cTn id="35" dur="400"/>
                                        <p:tgtEl>
                                          <p:spTgt spid="38"/>
                                        </p:tgtEl>
                                      </p:cBhvr>
                                    </p:animEffect>
                                  </p:childTnLst>
                                </p:cTn>
                              </p:par>
                            </p:childTnLst>
                          </p:cTn>
                        </p:par>
                        <p:par>
                          <p:cTn id="36" fill="hold">
                            <p:stCondLst>
                              <p:cond delay="2700"/>
                            </p:stCondLst>
                            <p:childTnLst>
                              <p:par>
                                <p:cTn id="37" presetID="53" presetClass="entr" presetSubtype="16" fill="hold" grpId="0" nodeType="afterEffect" nodePh="1">
                                  <p:stCondLst>
                                    <p:cond delay="0"/>
                                  </p:stCondLst>
                                  <p:endCondLst>
                                    <p:cond evt="begin" delay="0">
                                      <p:tn val="37"/>
                                    </p:cond>
                                  </p:endCondLst>
                                  <p:childTnLst>
                                    <p:set>
                                      <p:cBhvr>
                                        <p:cTn id="38" dur="1" fill="hold">
                                          <p:stCondLst>
                                            <p:cond delay="0"/>
                                          </p:stCondLst>
                                        </p:cTn>
                                        <p:tgtEl>
                                          <p:spTgt spid="48"/>
                                        </p:tgtEl>
                                        <p:attrNameLst>
                                          <p:attrName>style.visibility</p:attrName>
                                        </p:attrNameLst>
                                      </p:cBhvr>
                                      <p:to>
                                        <p:strVal val="visible"/>
                                      </p:to>
                                    </p:set>
                                    <p:anim calcmode="lin" valueType="num">
                                      <p:cBhvr>
                                        <p:cTn id="39" dur="400" fill="hold"/>
                                        <p:tgtEl>
                                          <p:spTgt spid="48"/>
                                        </p:tgtEl>
                                        <p:attrNameLst>
                                          <p:attrName>ppt_w</p:attrName>
                                        </p:attrNameLst>
                                      </p:cBhvr>
                                      <p:tavLst>
                                        <p:tav tm="0">
                                          <p:val>
                                            <p:fltVal val="0"/>
                                          </p:val>
                                        </p:tav>
                                        <p:tav tm="100000">
                                          <p:val>
                                            <p:strVal val="#ppt_w"/>
                                          </p:val>
                                        </p:tav>
                                      </p:tavLst>
                                    </p:anim>
                                    <p:anim calcmode="lin" valueType="num">
                                      <p:cBhvr>
                                        <p:cTn id="40" dur="400" fill="hold"/>
                                        <p:tgtEl>
                                          <p:spTgt spid="48"/>
                                        </p:tgtEl>
                                        <p:attrNameLst>
                                          <p:attrName>ppt_h</p:attrName>
                                        </p:attrNameLst>
                                      </p:cBhvr>
                                      <p:tavLst>
                                        <p:tav tm="0">
                                          <p:val>
                                            <p:fltVal val="0"/>
                                          </p:val>
                                        </p:tav>
                                        <p:tav tm="100000">
                                          <p:val>
                                            <p:strVal val="#ppt_h"/>
                                          </p:val>
                                        </p:tav>
                                      </p:tavLst>
                                    </p:anim>
                                    <p:animEffect transition="in" filter="fade">
                                      <p:cBhvr>
                                        <p:cTn id="41" dur="400"/>
                                        <p:tgtEl>
                                          <p:spTgt spid="48"/>
                                        </p:tgtEl>
                                      </p:cBhvr>
                                    </p:animEffect>
                                  </p:childTnLst>
                                </p:cTn>
                              </p:par>
                            </p:childTnLst>
                          </p:cTn>
                        </p:par>
                        <p:par>
                          <p:cTn id="42" fill="hold">
                            <p:stCondLst>
                              <p:cond delay="3100"/>
                            </p:stCondLst>
                            <p:childTnLst>
                              <p:par>
                                <p:cTn id="43" presetID="53" presetClass="entr" presetSubtype="16" fill="hold" grpId="0" nodeType="afterEffect" nodePh="1">
                                  <p:stCondLst>
                                    <p:cond delay="0"/>
                                  </p:stCondLst>
                                  <p:endCondLst>
                                    <p:cond evt="begin" delay="0">
                                      <p:tn val="43"/>
                                    </p:cond>
                                  </p:endCondLst>
                                  <p:childTnLst>
                                    <p:set>
                                      <p:cBhvr>
                                        <p:cTn id="44" dur="1" fill="hold">
                                          <p:stCondLst>
                                            <p:cond delay="0"/>
                                          </p:stCondLst>
                                        </p:cTn>
                                        <p:tgtEl>
                                          <p:spTgt spid="49"/>
                                        </p:tgtEl>
                                        <p:attrNameLst>
                                          <p:attrName>style.visibility</p:attrName>
                                        </p:attrNameLst>
                                      </p:cBhvr>
                                      <p:to>
                                        <p:strVal val="visible"/>
                                      </p:to>
                                    </p:set>
                                    <p:anim calcmode="lin" valueType="num">
                                      <p:cBhvr>
                                        <p:cTn id="45" dur="400" fill="hold"/>
                                        <p:tgtEl>
                                          <p:spTgt spid="49"/>
                                        </p:tgtEl>
                                        <p:attrNameLst>
                                          <p:attrName>ppt_w</p:attrName>
                                        </p:attrNameLst>
                                      </p:cBhvr>
                                      <p:tavLst>
                                        <p:tav tm="0">
                                          <p:val>
                                            <p:fltVal val="0"/>
                                          </p:val>
                                        </p:tav>
                                        <p:tav tm="100000">
                                          <p:val>
                                            <p:strVal val="#ppt_w"/>
                                          </p:val>
                                        </p:tav>
                                      </p:tavLst>
                                    </p:anim>
                                    <p:anim calcmode="lin" valueType="num">
                                      <p:cBhvr>
                                        <p:cTn id="46" dur="400" fill="hold"/>
                                        <p:tgtEl>
                                          <p:spTgt spid="49"/>
                                        </p:tgtEl>
                                        <p:attrNameLst>
                                          <p:attrName>ppt_h</p:attrName>
                                        </p:attrNameLst>
                                      </p:cBhvr>
                                      <p:tavLst>
                                        <p:tav tm="0">
                                          <p:val>
                                            <p:fltVal val="0"/>
                                          </p:val>
                                        </p:tav>
                                        <p:tav tm="100000">
                                          <p:val>
                                            <p:strVal val="#ppt_h"/>
                                          </p:val>
                                        </p:tav>
                                      </p:tavLst>
                                    </p:anim>
                                    <p:animEffect transition="in" filter="fade">
                                      <p:cBhvr>
                                        <p:cTn id="47" dur="400"/>
                                        <p:tgtEl>
                                          <p:spTgt spid="49"/>
                                        </p:tgtEl>
                                      </p:cBhvr>
                                    </p:animEffect>
                                  </p:childTnLst>
                                </p:cTn>
                              </p:par>
                            </p:childTnLst>
                          </p:cTn>
                        </p:par>
                        <p:par>
                          <p:cTn id="48" fill="hold">
                            <p:stCondLst>
                              <p:cond delay="3500"/>
                            </p:stCondLst>
                            <p:childTnLst>
                              <p:par>
                                <p:cTn id="49" presetID="53" presetClass="entr" presetSubtype="16" fill="hold" grpId="0" nodeType="afterEffect" nodePh="1">
                                  <p:stCondLst>
                                    <p:cond delay="0"/>
                                  </p:stCondLst>
                                  <p:endCondLst>
                                    <p:cond evt="begin" delay="0">
                                      <p:tn val="49"/>
                                    </p:cond>
                                  </p:endCondLst>
                                  <p:childTnLst>
                                    <p:set>
                                      <p:cBhvr>
                                        <p:cTn id="50" dur="1" fill="hold">
                                          <p:stCondLst>
                                            <p:cond delay="0"/>
                                          </p:stCondLst>
                                        </p:cTn>
                                        <p:tgtEl>
                                          <p:spTgt spid="39"/>
                                        </p:tgtEl>
                                        <p:attrNameLst>
                                          <p:attrName>style.visibility</p:attrName>
                                        </p:attrNameLst>
                                      </p:cBhvr>
                                      <p:to>
                                        <p:strVal val="visible"/>
                                      </p:to>
                                    </p:set>
                                    <p:anim calcmode="lin" valueType="num">
                                      <p:cBhvr>
                                        <p:cTn id="51" dur="400" fill="hold"/>
                                        <p:tgtEl>
                                          <p:spTgt spid="39"/>
                                        </p:tgtEl>
                                        <p:attrNameLst>
                                          <p:attrName>ppt_w</p:attrName>
                                        </p:attrNameLst>
                                      </p:cBhvr>
                                      <p:tavLst>
                                        <p:tav tm="0">
                                          <p:val>
                                            <p:fltVal val="0"/>
                                          </p:val>
                                        </p:tav>
                                        <p:tav tm="100000">
                                          <p:val>
                                            <p:strVal val="#ppt_w"/>
                                          </p:val>
                                        </p:tav>
                                      </p:tavLst>
                                    </p:anim>
                                    <p:anim calcmode="lin" valueType="num">
                                      <p:cBhvr>
                                        <p:cTn id="52" dur="400" fill="hold"/>
                                        <p:tgtEl>
                                          <p:spTgt spid="39"/>
                                        </p:tgtEl>
                                        <p:attrNameLst>
                                          <p:attrName>ppt_h</p:attrName>
                                        </p:attrNameLst>
                                      </p:cBhvr>
                                      <p:tavLst>
                                        <p:tav tm="0">
                                          <p:val>
                                            <p:fltVal val="0"/>
                                          </p:val>
                                        </p:tav>
                                        <p:tav tm="100000">
                                          <p:val>
                                            <p:strVal val="#ppt_h"/>
                                          </p:val>
                                        </p:tav>
                                      </p:tavLst>
                                    </p:anim>
                                    <p:animEffect transition="in" filter="fade">
                                      <p:cBhvr>
                                        <p:cTn id="53" dur="400"/>
                                        <p:tgtEl>
                                          <p:spTgt spid="39"/>
                                        </p:tgtEl>
                                      </p:cBhvr>
                                    </p:animEffect>
                                  </p:childTnLst>
                                </p:cTn>
                              </p:par>
                            </p:childTnLst>
                          </p:cTn>
                        </p:par>
                        <p:par>
                          <p:cTn id="54" fill="hold">
                            <p:stCondLst>
                              <p:cond delay="3900"/>
                            </p:stCondLst>
                            <p:childTnLst>
                              <p:par>
                                <p:cTn id="55" presetID="53" presetClass="entr" presetSubtype="16" fill="hold" grpId="0" nodeType="afterEffect" nodePh="1">
                                  <p:stCondLst>
                                    <p:cond delay="0"/>
                                  </p:stCondLst>
                                  <p:endCondLst>
                                    <p:cond evt="begin" delay="0">
                                      <p:tn val="55"/>
                                    </p:cond>
                                  </p:endCondLst>
                                  <p:childTnLst>
                                    <p:set>
                                      <p:cBhvr>
                                        <p:cTn id="56" dur="1" fill="hold">
                                          <p:stCondLst>
                                            <p:cond delay="0"/>
                                          </p:stCondLst>
                                        </p:cTn>
                                        <p:tgtEl>
                                          <p:spTgt spid="40"/>
                                        </p:tgtEl>
                                        <p:attrNameLst>
                                          <p:attrName>style.visibility</p:attrName>
                                        </p:attrNameLst>
                                      </p:cBhvr>
                                      <p:to>
                                        <p:strVal val="visible"/>
                                      </p:to>
                                    </p:set>
                                    <p:anim calcmode="lin" valueType="num">
                                      <p:cBhvr>
                                        <p:cTn id="57" dur="400" fill="hold"/>
                                        <p:tgtEl>
                                          <p:spTgt spid="40"/>
                                        </p:tgtEl>
                                        <p:attrNameLst>
                                          <p:attrName>ppt_w</p:attrName>
                                        </p:attrNameLst>
                                      </p:cBhvr>
                                      <p:tavLst>
                                        <p:tav tm="0">
                                          <p:val>
                                            <p:fltVal val="0"/>
                                          </p:val>
                                        </p:tav>
                                        <p:tav tm="100000">
                                          <p:val>
                                            <p:strVal val="#ppt_w"/>
                                          </p:val>
                                        </p:tav>
                                      </p:tavLst>
                                    </p:anim>
                                    <p:anim calcmode="lin" valueType="num">
                                      <p:cBhvr>
                                        <p:cTn id="58" dur="400" fill="hold"/>
                                        <p:tgtEl>
                                          <p:spTgt spid="40"/>
                                        </p:tgtEl>
                                        <p:attrNameLst>
                                          <p:attrName>ppt_h</p:attrName>
                                        </p:attrNameLst>
                                      </p:cBhvr>
                                      <p:tavLst>
                                        <p:tav tm="0">
                                          <p:val>
                                            <p:fltVal val="0"/>
                                          </p:val>
                                        </p:tav>
                                        <p:tav tm="100000">
                                          <p:val>
                                            <p:strVal val="#ppt_h"/>
                                          </p:val>
                                        </p:tav>
                                      </p:tavLst>
                                    </p:anim>
                                    <p:animEffect transition="in" filter="fade">
                                      <p:cBhvr>
                                        <p:cTn id="59" dur="400"/>
                                        <p:tgtEl>
                                          <p:spTgt spid="40"/>
                                        </p:tgtEl>
                                      </p:cBhvr>
                                    </p:animEffect>
                                  </p:childTnLst>
                                </p:cTn>
                              </p:par>
                            </p:childTnLst>
                          </p:cTn>
                        </p:par>
                        <p:par>
                          <p:cTn id="60" fill="hold">
                            <p:stCondLst>
                              <p:cond delay="4300"/>
                            </p:stCondLst>
                            <p:childTnLst>
                              <p:par>
                                <p:cTn id="61" presetID="53" presetClass="entr" presetSubtype="16" fill="hold" grpId="0" nodeType="afterEffect" nodePh="1">
                                  <p:stCondLst>
                                    <p:cond delay="0"/>
                                  </p:stCondLst>
                                  <p:endCondLst>
                                    <p:cond evt="begin" delay="0">
                                      <p:tn val="61"/>
                                    </p:cond>
                                  </p:endCondLst>
                                  <p:childTnLst>
                                    <p:set>
                                      <p:cBhvr>
                                        <p:cTn id="62" dur="1" fill="hold">
                                          <p:stCondLst>
                                            <p:cond delay="0"/>
                                          </p:stCondLst>
                                        </p:cTn>
                                        <p:tgtEl>
                                          <p:spTgt spid="41"/>
                                        </p:tgtEl>
                                        <p:attrNameLst>
                                          <p:attrName>style.visibility</p:attrName>
                                        </p:attrNameLst>
                                      </p:cBhvr>
                                      <p:to>
                                        <p:strVal val="visible"/>
                                      </p:to>
                                    </p:set>
                                    <p:anim calcmode="lin" valueType="num">
                                      <p:cBhvr>
                                        <p:cTn id="63" dur="400" fill="hold"/>
                                        <p:tgtEl>
                                          <p:spTgt spid="41"/>
                                        </p:tgtEl>
                                        <p:attrNameLst>
                                          <p:attrName>ppt_w</p:attrName>
                                        </p:attrNameLst>
                                      </p:cBhvr>
                                      <p:tavLst>
                                        <p:tav tm="0">
                                          <p:val>
                                            <p:fltVal val="0"/>
                                          </p:val>
                                        </p:tav>
                                        <p:tav tm="100000">
                                          <p:val>
                                            <p:strVal val="#ppt_w"/>
                                          </p:val>
                                        </p:tav>
                                      </p:tavLst>
                                    </p:anim>
                                    <p:anim calcmode="lin" valueType="num">
                                      <p:cBhvr>
                                        <p:cTn id="64" dur="400" fill="hold"/>
                                        <p:tgtEl>
                                          <p:spTgt spid="41"/>
                                        </p:tgtEl>
                                        <p:attrNameLst>
                                          <p:attrName>ppt_h</p:attrName>
                                        </p:attrNameLst>
                                      </p:cBhvr>
                                      <p:tavLst>
                                        <p:tav tm="0">
                                          <p:val>
                                            <p:fltVal val="0"/>
                                          </p:val>
                                        </p:tav>
                                        <p:tav tm="100000">
                                          <p:val>
                                            <p:strVal val="#ppt_h"/>
                                          </p:val>
                                        </p:tav>
                                      </p:tavLst>
                                    </p:anim>
                                    <p:animEffect transition="in" filter="fade">
                                      <p:cBhvr>
                                        <p:cTn id="65" dur="400"/>
                                        <p:tgtEl>
                                          <p:spTgt spid="41"/>
                                        </p:tgtEl>
                                      </p:cBhvr>
                                    </p:animEffect>
                                  </p:childTnLst>
                                </p:cTn>
                              </p:par>
                            </p:childTnLst>
                          </p:cTn>
                        </p:par>
                        <p:par>
                          <p:cTn id="66" fill="hold">
                            <p:stCondLst>
                              <p:cond delay="4700"/>
                            </p:stCondLst>
                            <p:childTnLst>
                              <p:par>
                                <p:cTn id="67" presetID="53" presetClass="entr" presetSubtype="16" fill="hold" grpId="0" nodeType="afterEffect" nodePh="1">
                                  <p:stCondLst>
                                    <p:cond delay="0"/>
                                  </p:stCondLst>
                                  <p:endCondLst>
                                    <p:cond evt="begin" delay="0">
                                      <p:tn val="67"/>
                                    </p:cond>
                                  </p:endCondLst>
                                  <p:childTnLst>
                                    <p:set>
                                      <p:cBhvr>
                                        <p:cTn id="68" dur="1" fill="hold">
                                          <p:stCondLst>
                                            <p:cond delay="0"/>
                                          </p:stCondLst>
                                        </p:cTn>
                                        <p:tgtEl>
                                          <p:spTgt spid="51"/>
                                        </p:tgtEl>
                                        <p:attrNameLst>
                                          <p:attrName>style.visibility</p:attrName>
                                        </p:attrNameLst>
                                      </p:cBhvr>
                                      <p:to>
                                        <p:strVal val="visible"/>
                                      </p:to>
                                    </p:set>
                                    <p:anim calcmode="lin" valueType="num">
                                      <p:cBhvr>
                                        <p:cTn id="69" dur="400" fill="hold"/>
                                        <p:tgtEl>
                                          <p:spTgt spid="51"/>
                                        </p:tgtEl>
                                        <p:attrNameLst>
                                          <p:attrName>ppt_w</p:attrName>
                                        </p:attrNameLst>
                                      </p:cBhvr>
                                      <p:tavLst>
                                        <p:tav tm="0">
                                          <p:val>
                                            <p:fltVal val="0"/>
                                          </p:val>
                                        </p:tav>
                                        <p:tav tm="100000">
                                          <p:val>
                                            <p:strVal val="#ppt_w"/>
                                          </p:val>
                                        </p:tav>
                                      </p:tavLst>
                                    </p:anim>
                                    <p:anim calcmode="lin" valueType="num">
                                      <p:cBhvr>
                                        <p:cTn id="70" dur="400" fill="hold"/>
                                        <p:tgtEl>
                                          <p:spTgt spid="51"/>
                                        </p:tgtEl>
                                        <p:attrNameLst>
                                          <p:attrName>ppt_h</p:attrName>
                                        </p:attrNameLst>
                                      </p:cBhvr>
                                      <p:tavLst>
                                        <p:tav tm="0">
                                          <p:val>
                                            <p:fltVal val="0"/>
                                          </p:val>
                                        </p:tav>
                                        <p:tav tm="100000">
                                          <p:val>
                                            <p:strVal val="#ppt_h"/>
                                          </p:val>
                                        </p:tav>
                                      </p:tavLst>
                                    </p:anim>
                                    <p:animEffect transition="in" filter="fade">
                                      <p:cBhvr>
                                        <p:cTn id="71" dur="400"/>
                                        <p:tgtEl>
                                          <p:spTgt spid="51"/>
                                        </p:tgtEl>
                                      </p:cBhvr>
                                    </p:animEffect>
                                  </p:childTnLst>
                                </p:cTn>
                              </p:par>
                            </p:childTnLst>
                          </p:cTn>
                        </p:par>
                        <p:par>
                          <p:cTn id="72" fill="hold">
                            <p:stCondLst>
                              <p:cond delay="5100"/>
                            </p:stCondLst>
                            <p:childTnLst>
                              <p:par>
                                <p:cTn id="73" presetID="53" presetClass="entr" presetSubtype="16" fill="hold" grpId="0" nodeType="afterEffect" nodePh="1">
                                  <p:stCondLst>
                                    <p:cond delay="0"/>
                                  </p:stCondLst>
                                  <p:endCondLst>
                                    <p:cond evt="begin" delay="0">
                                      <p:tn val="73"/>
                                    </p:cond>
                                  </p:endCondLst>
                                  <p:childTnLst>
                                    <p:set>
                                      <p:cBhvr>
                                        <p:cTn id="74" dur="1" fill="hold">
                                          <p:stCondLst>
                                            <p:cond delay="0"/>
                                          </p:stCondLst>
                                        </p:cTn>
                                        <p:tgtEl>
                                          <p:spTgt spid="52"/>
                                        </p:tgtEl>
                                        <p:attrNameLst>
                                          <p:attrName>style.visibility</p:attrName>
                                        </p:attrNameLst>
                                      </p:cBhvr>
                                      <p:to>
                                        <p:strVal val="visible"/>
                                      </p:to>
                                    </p:set>
                                    <p:anim calcmode="lin" valueType="num">
                                      <p:cBhvr>
                                        <p:cTn id="75" dur="400" fill="hold"/>
                                        <p:tgtEl>
                                          <p:spTgt spid="52"/>
                                        </p:tgtEl>
                                        <p:attrNameLst>
                                          <p:attrName>ppt_w</p:attrName>
                                        </p:attrNameLst>
                                      </p:cBhvr>
                                      <p:tavLst>
                                        <p:tav tm="0">
                                          <p:val>
                                            <p:fltVal val="0"/>
                                          </p:val>
                                        </p:tav>
                                        <p:tav tm="100000">
                                          <p:val>
                                            <p:strVal val="#ppt_w"/>
                                          </p:val>
                                        </p:tav>
                                      </p:tavLst>
                                    </p:anim>
                                    <p:anim calcmode="lin" valueType="num">
                                      <p:cBhvr>
                                        <p:cTn id="76" dur="400" fill="hold"/>
                                        <p:tgtEl>
                                          <p:spTgt spid="52"/>
                                        </p:tgtEl>
                                        <p:attrNameLst>
                                          <p:attrName>ppt_h</p:attrName>
                                        </p:attrNameLst>
                                      </p:cBhvr>
                                      <p:tavLst>
                                        <p:tav tm="0">
                                          <p:val>
                                            <p:fltVal val="0"/>
                                          </p:val>
                                        </p:tav>
                                        <p:tav tm="100000">
                                          <p:val>
                                            <p:strVal val="#ppt_h"/>
                                          </p:val>
                                        </p:tav>
                                      </p:tavLst>
                                    </p:anim>
                                    <p:animEffect transition="in" filter="fade">
                                      <p:cBhvr>
                                        <p:cTn id="77" dur="400"/>
                                        <p:tgtEl>
                                          <p:spTgt spid="52"/>
                                        </p:tgtEl>
                                      </p:cBhvr>
                                    </p:animEffect>
                                  </p:childTnLst>
                                </p:cTn>
                              </p:par>
                            </p:childTnLst>
                          </p:cTn>
                        </p:par>
                        <p:par>
                          <p:cTn id="78" fill="hold">
                            <p:stCondLst>
                              <p:cond delay="5500"/>
                            </p:stCondLst>
                            <p:childTnLst>
                              <p:par>
                                <p:cTn id="79" presetID="53" presetClass="entr" presetSubtype="16" fill="hold" grpId="0" nodeType="afterEffect" nodePh="1">
                                  <p:stCondLst>
                                    <p:cond delay="0"/>
                                  </p:stCondLst>
                                  <p:endCondLst>
                                    <p:cond evt="begin" delay="0">
                                      <p:tn val="79"/>
                                    </p:cond>
                                  </p:endCondLst>
                                  <p:childTnLst>
                                    <p:set>
                                      <p:cBhvr>
                                        <p:cTn id="80" dur="1" fill="hold">
                                          <p:stCondLst>
                                            <p:cond delay="0"/>
                                          </p:stCondLst>
                                        </p:cTn>
                                        <p:tgtEl>
                                          <p:spTgt spid="50"/>
                                        </p:tgtEl>
                                        <p:attrNameLst>
                                          <p:attrName>style.visibility</p:attrName>
                                        </p:attrNameLst>
                                      </p:cBhvr>
                                      <p:to>
                                        <p:strVal val="visible"/>
                                      </p:to>
                                    </p:set>
                                    <p:anim calcmode="lin" valueType="num">
                                      <p:cBhvr>
                                        <p:cTn id="81" dur="400" fill="hold"/>
                                        <p:tgtEl>
                                          <p:spTgt spid="50"/>
                                        </p:tgtEl>
                                        <p:attrNameLst>
                                          <p:attrName>ppt_w</p:attrName>
                                        </p:attrNameLst>
                                      </p:cBhvr>
                                      <p:tavLst>
                                        <p:tav tm="0">
                                          <p:val>
                                            <p:fltVal val="0"/>
                                          </p:val>
                                        </p:tav>
                                        <p:tav tm="100000">
                                          <p:val>
                                            <p:strVal val="#ppt_w"/>
                                          </p:val>
                                        </p:tav>
                                      </p:tavLst>
                                    </p:anim>
                                    <p:anim calcmode="lin" valueType="num">
                                      <p:cBhvr>
                                        <p:cTn id="82" dur="400" fill="hold"/>
                                        <p:tgtEl>
                                          <p:spTgt spid="50"/>
                                        </p:tgtEl>
                                        <p:attrNameLst>
                                          <p:attrName>ppt_h</p:attrName>
                                        </p:attrNameLst>
                                      </p:cBhvr>
                                      <p:tavLst>
                                        <p:tav tm="0">
                                          <p:val>
                                            <p:fltVal val="0"/>
                                          </p:val>
                                        </p:tav>
                                        <p:tav tm="100000">
                                          <p:val>
                                            <p:strVal val="#ppt_h"/>
                                          </p:val>
                                        </p:tav>
                                      </p:tavLst>
                                    </p:anim>
                                    <p:animEffect transition="in" filter="fade">
                                      <p:cBhvr>
                                        <p:cTn id="83" dur="400"/>
                                        <p:tgtEl>
                                          <p:spTgt spid="50"/>
                                        </p:tgtEl>
                                      </p:cBhvr>
                                    </p:animEffect>
                                  </p:childTnLst>
                                </p:cTn>
                              </p:par>
                            </p:childTnLst>
                          </p:cTn>
                        </p:par>
                        <p:par>
                          <p:cTn id="84" fill="hold">
                            <p:stCondLst>
                              <p:cond delay="5900"/>
                            </p:stCondLst>
                            <p:childTnLst>
                              <p:par>
                                <p:cTn id="85" presetID="53" presetClass="entr" presetSubtype="16" fill="hold" grpId="0" nodeType="afterEffect" nodePh="1">
                                  <p:stCondLst>
                                    <p:cond delay="0"/>
                                  </p:stCondLst>
                                  <p:endCondLst>
                                    <p:cond evt="begin" delay="0">
                                      <p:tn val="85"/>
                                    </p:cond>
                                  </p:endCondLst>
                                  <p:childTnLst>
                                    <p:set>
                                      <p:cBhvr>
                                        <p:cTn id="86" dur="1" fill="hold">
                                          <p:stCondLst>
                                            <p:cond delay="0"/>
                                          </p:stCondLst>
                                        </p:cTn>
                                        <p:tgtEl>
                                          <p:spTgt spid="42"/>
                                        </p:tgtEl>
                                        <p:attrNameLst>
                                          <p:attrName>style.visibility</p:attrName>
                                        </p:attrNameLst>
                                      </p:cBhvr>
                                      <p:to>
                                        <p:strVal val="visible"/>
                                      </p:to>
                                    </p:set>
                                    <p:anim calcmode="lin" valueType="num">
                                      <p:cBhvr>
                                        <p:cTn id="87" dur="400" fill="hold"/>
                                        <p:tgtEl>
                                          <p:spTgt spid="42"/>
                                        </p:tgtEl>
                                        <p:attrNameLst>
                                          <p:attrName>ppt_w</p:attrName>
                                        </p:attrNameLst>
                                      </p:cBhvr>
                                      <p:tavLst>
                                        <p:tav tm="0">
                                          <p:val>
                                            <p:fltVal val="0"/>
                                          </p:val>
                                        </p:tav>
                                        <p:tav tm="100000">
                                          <p:val>
                                            <p:strVal val="#ppt_w"/>
                                          </p:val>
                                        </p:tav>
                                      </p:tavLst>
                                    </p:anim>
                                    <p:anim calcmode="lin" valueType="num">
                                      <p:cBhvr>
                                        <p:cTn id="88" dur="400" fill="hold"/>
                                        <p:tgtEl>
                                          <p:spTgt spid="42"/>
                                        </p:tgtEl>
                                        <p:attrNameLst>
                                          <p:attrName>ppt_h</p:attrName>
                                        </p:attrNameLst>
                                      </p:cBhvr>
                                      <p:tavLst>
                                        <p:tav tm="0">
                                          <p:val>
                                            <p:fltVal val="0"/>
                                          </p:val>
                                        </p:tav>
                                        <p:tav tm="100000">
                                          <p:val>
                                            <p:strVal val="#ppt_h"/>
                                          </p:val>
                                        </p:tav>
                                      </p:tavLst>
                                    </p:anim>
                                    <p:animEffect transition="in" filter="fade">
                                      <p:cBhvr>
                                        <p:cTn id="89" dur="400"/>
                                        <p:tgtEl>
                                          <p:spTgt spid="42"/>
                                        </p:tgtEl>
                                      </p:cBhvr>
                                    </p:animEffect>
                                  </p:childTnLst>
                                </p:cTn>
                              </p:par>
                            </p:childTnLst>
                          </p:cTn>
                        </p:par>
                        <p:par>
                          <p:cTn id="90" fill="hold">
                            <p:stCondLst>
                              <p:cond delay="6300"/>
                            </p:stCondLst>
                            <p:childTnLst>
                              <p:par>
                                <p:cTn id="91" presetID="53" presetClass="entr" presetSubtype="16" fill="hold" grpId="0" nodeType="afterEffect" nodePh="1">
                                  <p:stCondLst>
                                    <p:cond delay="0"/>
                                  </p:stCondLst>
                                  <p:endCondLst>
                                    <p:cond evt="begin" delay="0">
                                      <p:tn val="91"/>
                                    </p:cond>
                                  </p:endCondLst>
                                  <p:childTnLst>
                                    <p:set>
                                      <p:cBhvr>
                                        <p:cTn id="92" dur="1" fill="hold">
                                          <p:stCondLst>
                                            <p:cond delay="0"/>
                                          </p:stCondLst>
                                        </p:cTn>
                                        <p:tgtEl>
                                          <p:spTgt spid="43"/>
                                        </p:tgtEl>
                                        <p:attrNameLst>
                                          <p:attrName>style.visibility</p:attrName>
                                        </p:attrNameLst>
                                      </p:cBhvr>
                                      <p:to>
                                        <p:strVal val="visible"/>
                                      </p:to>
                                    </p:set>
                                    <p:anim calcmode="lin" valueType="num">
                                      <p:cBhvr>
                                        <p:cTn id="93" dur="400" fill="hold"/>
                                        <p:tgtEl>
                                          <p:spTgt spid="43"/>
                                        </p:tgtEl>
                                        <p:attrNameLst>
                                          <p:attrName>ppt_w</p:attrName>
                                        </p:attrNameLst>
                                      </p:cBhvr>
                                      <p:tavLst>
                                        <p:tav tm="0">
                                          <p:val>
                                            <p:fltVal val="0"/>
                                          </p:val>
                                        </p:tav>
                                        <p:tav tm="100000">
                                          <p:val>
                                            <p:strVal val="#ppt_w"/>
                                          </p:val>
                                        </p:tav>
                                      </p:tavLst>
                                    </p:anim>
                                    <p:anim calcmode="lin" valueType="num">
                                      <p:cBhvr>
                                        <p:cTn id="94" dur="400" fill="hold"/>
                                        <p:tgtEl>
                                          <p:spTgt spid="43"/>
                                        </p:tgtEl>
                                        <p:attrNameLst>
                                          <p:attrName>ppt_h</p:attrName>
                                        </p:attrNameLst>
                                      </p:cBhvr>
                                      <p:tavLst>
                                        <p:tav tm="0">
                                          <p:val>
                                            <p:fltVal val="0"/>
                                          </p:val>
                                        </p:tav>
                                        <p:tav tm="100000">
                                          <p:val>
                                            <p:strVal val="#ppt_h"/>
                                          </p:val>
                                        </p:tav>
                                      </p:tavLst>
                                    </p:anim>
                                    <p:animEffect transition="in" filter="fade">
                                      <p:cBhvr>
                                        <p:cTn id="95" dur="400"/>
                                        <p:tgtEl>
                                          <p:spTgt spid="43"/>
                                        </p:tgtEl>
                                      </p:cBhvr>
                                    </p:animEffect>
                                  </p:childTnLst>
                                </p:cTn>
                              </p:par>
                            </p:childTnLst>
                          </p:cTn>
                        </p:par>
                        <p:par>
                          <p:cTn id="96" fill="hold">
                            <p:stCondLst>
                              <p:cond delay="6700"/>
                            </p:stCondLst>
                            <p:childTnLst>
                              <p:par>
                                <p:cTn id="97" presetID="53" presetClass="entr" presetSubtype="16" fill="hold" grpId="0" nodeType="afterEffect" nodePh="1">
                                  <p:stCondLst>
                                    <p:cond delay="0"/>
                                  </p:stCondLst>
                                  <p:endCondLst>
                                    <p:cond evt="begin" delay="0">
                                      <p:tn val="97"/>
                                    </p:cond>
                                  </p:endCondLst>
                                  <p:childTnLst>
                                    <p:set>
                                      <p:cBhvr>
                                        <p:cTn id="98" dur="1" fill="hold">
                                          <p:stCondLst>
                                            <p:cond delay="0"/>
                                          </p:stCondLst>
                                        </p:cTn>
                                        <p:tgtEl>
                                          <p:spTgt spid="44"/>
                                        </p:tgtEl>
                                        <p:attrNameLst>
                                          <p:attrName>style.visibility</p:attrName>
                                        </p:attrNameLst>
                                      </p:cBhvr>
                                      <p:to>
                                        <p:strVal val="visible"/>
                                      </p:to>
                                    </p:set>
                                    <p:anim calcmode="lin" valueType="num">
                                      <p:cBhvr>
                                        <p:cTn id="99" dur="400" fill="hold"/>
                                        <p:tgtEl>
                                          <p:spTgt spid="44"/>
                                        </p:tgtEl>
                                        <p:attrNameLst>
                                          <p:attrName>ppt_w</p:attrName>
                                        </p:attrNameLst>
                                      </p:cBhvr>
                                      <p:tavLst>
                                        <p:tav tm="0">
                                          <p:val>
                                            <p:fltVal val="0"/>
                                          </p:val>
                                        </p:tav>
                                        <p:tav tm="100000">
                                          <p:val>
                                            <p:strVal val="#ppt_w"/>
                                          </p:val>
                                        </p:tav>
                                      </p:tavLst>
                                    </p:anim>
                                    <p:anim calcmode="lin" valueType="num">
                                      <p:cBhvr>
                                        <p:cTn id="100" dur="400" fill="hold"/>
                                        <p:tgtEl>
                                          <p:spTgt spid="44"/>
                                        </p:tgtEl>
                                        <p:attrNameLst>
                                          <p:attrName>ppt_h</p:attrName>
                                        </p:attrNameLst>
                                      </p:cBhvr>
                                      <p:tavLst>
                                        <p:tav tm="0">
                                          <p:val>
                                            <p:fltVal val="0"/>
                                          </p:val>
                                        </p:tav>
                                        <p:tav tm="100000">
                                          <p:val>
                                            <p:strVal val="#ppt_h"/>
                                          </p:val>
                                        </p:tav>
                                      </p:tavLst>
                                    </p:anim>
                                    <p:animEffect transition="in" filter="fade">
                                      <p:cBhvr>
                                        <p:cTn id="101" dur="400"/>
                                        <p:tgtEl>
                                          <p:spTgt spid="44"/>
                                        </p:tgtEl>
                                      </p:cBhvr>
                                    </p:animEffect>
                                  </p:childTnLst>
                                </p:cTn>
                              </p:par>
                            </p:childTnLst>
                          </p:cTn>
                        </p:par>
                        <p:par>
                          <p:cTn id="102" fill="hold">
                            <p:stCondLst>
                              <p:cond delay="7100"/>
                            </p:stCondLst>
                            <p:childTnLst>
                              <p:par>
                                <p:cTn id="103" presetID="53" presetClass="entr" presetSubtype="16" fill="hold" grpId="0" nodeType="afterEffect" nodePh="1">
                                  <p:stCondLst>
                                    <p:cond delay="0"/>
                                  </p:stCondLst>
                                  <p:endCondLst>
                                    <p:cond evt="begin" delay="0">
                                      <p:tn val="103"/>
                                    </p:cond>
                                  </p:endCondLst>
                                  <p:childTnLst>
                                    <p:set>
                                      <p:cBhvr>
                                        <p:cTn id="104" dur="1" fill="hold">
                                          <p:stCondLst>
                                            <p:cond delay="0"/>
                                          </p:stCondLst>
                                        </p:cTn>
                                        <p:tgtEl>
                                          <p:spTgt spid="54"/>
                                        </p:tgtEl>
                                        <p:attrNameLst>
                                          <p:attrName>style.visibility</p:attrName>
                                        </p:attrNameLst>
                                      </p:cBhvr>
                                      <p:to>
                                        <p:strVal val="visible"/>
                                      </p:to>
                                    </p:set>
                                    <p:anim calcmode="lin" valueType="num">
                                      <p:cBhvr>
                                        <p:cTn id="105" dur="400" fill="hold"/>
                                        <p:tgtEl>
                                          <p:spTgt spid="54"/>
                                        </p:tgtEl>
                                        <p:attrNameLst>
                                          <p:attrName>ppt_w</p:attrName>
                                        </p:attrNameLst>
                                      </p:cBhvr>
                                      <p:tavLst>
                                        <p:tav tm="0">
                                          <p:val>
                                            <p:fltVal val="0"/>
                                          </p:val>
                                        </p:tav>
                                        <p:tav tm="100000">
                                          <p:val>
                                            <p:strVal val="#ppt_w"/>
                                          </p:val>
                                        </p:tav>
                                      </p:tavLst>
                                    </p:anim>
                                    <p:anim calcmode="lin" valueType="num">
                                      <p:cBhvr>
                                        <p:cTn id="106" dur="400" fill="hold"/>
                                        <p:tgtEl>
                                          <p:spTgt spid="54"/>
                                        </p:tgtEl>
                                        <p:attrNameLst>
                                          <p:attrName>ppt_h</p:attrName>
                                        </p:attrNameLst>
                                      </p:cBhvr>
                                      <p:tavLst>
                                        <p:tav tm="0">
                                          <p:val>
                                            <p:fltVal val="0"/>
                                          </p:val>
                                        </p:tav>
                                        <p:tav tm="100000">
                                          <p:val>
                                            <p:strVal val="#ppt_h"/>
                                          </p:val>
                                        </p:tav>
                                      </p:tavLst>
                                    </p:anim>
                                    <p:animEffect transition="in" filter="fade">
                                      <p:cBhvr>
                                        <p:cTn id="107" dur="400"/>
                                        <p:tgtEl>
                                          <p:spTgt spid="54"/>
                                        </p:tgtEl>
                                      </p:cBhvr>
                                    </p:animEffect>
                                  </p:childTnLst>
                                </p:cTn>
                              </p:par>
                            </p:childTnLst>
                          </p:cTn>
                        </p:par>
                        <p:par>
                          <p:cTn id="108" fill="hold">
                            <p:stCondLst>
                              <p:cond delay="7500"/>
                            </p:stCondLst>
                            <p:childTnLst>
                              <p:par>
                                <p:cTn id="109" presetID="53" presetClass="entr" presetSubtype="16" fill="hold" grpId="0" nodeType="afterEffect" nodePh="1">
                                  <p:stCondLst>
                                    <p:cond delay="0"/>
                                  </p:stCondLst>
                                  <p:endCondLst>
                                    <p:cond evt="begin" delay="0">
                                      <p:tn val="109"/>
                                    </p:cond>
                                  </p:endCondLst>
                                  <p:childTnLst>
                                    <p:set>
                                      <p:cBhvr>
                                        <p:cTn id="110" dur="1" fill="hold">
                                          <p:stCondLst>
                                            <p:cond delay="0"/>
                                          </p:stCondLst>
                                        </p:cTn>
                                        <p:tgtEl>
                                          <p:spTgt spid="53"/>
                                        </p:tgtEl>
                                        <p:attrNameLst>
                                          <p:attrName>style.visibility</p:attrName>
                                        </p:attrNameLst>
                                      </p:cBhvr>
                                      <p:to>
                                        <p:strVal val="visible"/>
                                      </p:to>
                                    </p:set>
                                    <p:anim calcmode="lin" valueType="num">
                                      <p:cBhvr>
                                        <p:cTn id="111" dur="400" fill="hold"/>
                                        <p:tgtEl>
                                          <p:spTgt spid="53"/>
                                        </p:tgtEl>
                                        <p:attrNameLst>
                                          <p:attrName>ppt_w</p:attrName>
                                        </p:attrNameLst>
                                      </p:cBhvr>
                                      <p:tavLst>
                                        <p:tav tm="0">
                                          <p:val>
                                            <p:fltVal val="0"/>
                                          </p:val>
                                        </p:tav>
                                        <p:tav tm="100000">
                                          <p:val>
                                            <p:strVal val="#ppt_w"/>
                                          </p:val>
                                        </p:tav>
                                      </p:tavLst>
                                    </p:anim>
                                    <p:anim calcmode="lin" valueType="num">
                                      <p:cBhvr>
                                        <p:cTn id="112" dur="400" fill="hold"/>
                                        <p:tgtEl>
                                          <p:spTgt spid="53"/>
                                        </p:tgtEl>
                                        <p:attrNameLst>
                                          <p:attrName>ppt_h</p:attrName>
                                        </p:attrNameLst>
                                      </p:cBhvr>
                                      <p:tavLst>
                                        <p:tav tm="0">
                                          <p:val>
                                            <p:fltVal val="0"/>
                                          </p:val>
                                        </p:tav>
                                        <p:tav tm="100000">
                                          <p:val>
                                            <p:strVal val="#ppt_h"/>
                                          </p:val>
                                        </p:tav>
                                      </p:tavLst>
                                    </p:anim>
                                    <p:animEffect transition="in" filter="fade">
                                      <p:cBhvr>
                                        <p:cTn id="113" dur="400"/>
                                        <p:tgtEl>
                                          <p:spTgt spid="53"/>
                                        </p:tgtEl>
                                      </p:cBhvr>
                                    </p:animEffect>
                                  </p:childTnLst>
                                </p:cTn>
                              </p:par>
                            </p:childTnLst>
                          </p:cTn>
                        </p:par>
                        <p:par>
                          <p:cTn id="114" fill="hold">
                            <p:stCondLst>
                              <p:cond delay="7900"/>
                            </p:stCondLst>
                            <p:childTnLst>
                              <p:par>
                                <p:cTn id="115" presetID="53" presetClass="entr" presetSubtype="16" fill="hold" grpId="0" nodeType="afterEffect" nodePh="1">
                                  <p:stCondLst>
                                    <p:cond delay="0"/>
                                  </p:stCondLst>
                                  <p:endCondLst>
                                    <p:cond evt="begin" delay="0">
                                      <p:tn val="115"/>
                                    </p:cond>
                                  </p:endCondLst>
                                  <p:childTnLst>
                                    <p:set>
                                      <p:cBhvr>
                                        <p:cTn id="116" dur="1" fill="hold">
                                          <p:stCondLst>
                                            <p:cond delay="0"/>
                                          </p:stCondLst>
                                        </p:cTn>
                                        <p:tgtEl>
                                          <p:spTgt spid="45"/>
                                        </p:tgtEl>
                                        <p:attrNameLst>
                                          <p:attrName>style.visibility</p:attrName>
                                        </p:attrNameLst>
                                      </p:cBhvr>
                                      <p:to>
                                        <p:strVal val="visible"/>
                                      </p:to>
                                    </p:set>
                                    <p:anim calcmode="lin" valueType="num">
                                      <p:cBhvr>
                                        <p:cTn id="117" dur="400" fill="hold"/>
                                        <p:tgtEl>
                                          <p:spTgt spid="45"/>
                                        </p:tgtEl>
                                        <p:attrNameLst>
                                          <p:attrName>ppt_w</p:attrName>
                                        </p:attrNameLst>
                                      </p:cBhvr>
                                      <p:tavLst>
                                        <p:tav tm="0">
                                          <p:val>
                                            <p:fltVal val="0"/>
                                          </p:val>
                                        </p:tav>
                                        <p:tav tm="100000">
                                          <p:val>
                                            <p:strVal val="#ppt_w"/>
                                          </p:val>
                                        </p:tav>
                                      </p:tavLst>
                                    </p:anim>
                                    <p:anim calcmode="lin" valueType="num">
                                      <p:cBhvr>
                                        <p:cTn id="118" dur="400" fill="hold"/>
                                        <p:tgtEl>
                                          <p:spTgt spid="45"/>
                                        </p:tgtEl>
                                        <p:attrNameLst>
                                          <p:attrName>ppt_h</p:attrName>
                                        </p:attrNameLst>
                                      </p:cBhvr>
                                      <p:tavLst>
                                        <p:tav tm="0">
                                          <p:val>
                                            <p:fltVal val="0"/>
                                          </p:val>
                                        </p:tav>
                                        <p:tav tm="100000">
                                          <p:val>
                                            <p:strVal val="#ppt_h"/>
                                          </p:val>
                                        </p:tav>
                                      </p:tavLst>
                                    </p:anim>
                                    <p:animEffect transition="in" filter="fade">
                                      <p:cBhvr>
                                        <p:cTn id="119" dur="400"/>
                                        <p:tgtEl>
                                          <p:spTgt spid="45"/>
                                        </p:tgtEl>
                                      </p:cBhvr>
                                    </p:animEffect>
                                  </p:childTnLst>
                                </p:cTn>
                              </p:par>
                            </p:childTnLst>
                          </p:cTn>
                        </p:par>
                        <p:par>
                          <p:cTn id="120" fill="hold">
                            <p:stCondLst>
                              <p:cond delay="8300"/>
                            </p:stCondLst>
                            <p:childTnLst>
                              <p:par>
                                <p:cTn id="121" presetID="53" presetClass="entr" presetSubtype="16" fill="hold" grpId="0" nodeType="afterEffect" nodePh="1">
                                  <p:stCondLst>
                                    <p:cond delay="0"/>
                                  </p:stCondLst>
                                  <p:endCondLst>
                                    <p:cond evt="begin" delay="0">
                                      <p:tn val="121"/>
                                    </p:cond>
                                  </p:endCondLst>
                                  <p:childTnLst>
                                    <p:set>
                                      <p:cBhvr>
                                        <p:cTn id="122" dur="1" fill="hold">
                                          <p:stCondLst>
                                            <p:cond delay="0"/>
                                          </p:stCondLst>
                                        </p:cTn>
                                        <p:tgtEl>
                                          <p:spTgt spid="46"/>
                                        </p:tgtEl>
                                        <p:attrNameLst>
                                          <p:attrName>style.visibility</p:attrName>
                                        </p:attrNameLst>
                                      </p:cBhvr>
                                      <p:to>
                                        <p:strVal val="visible"/>
                                      </p:to>
                                    </p:set>
                                    <p:anim calcmode="lin" valueType="num">
                                      <p:cBhvr>
                                        <p:cTn id="123" dur="400" fill="hold"/>
                                        <p:tgtEl>
                                          <p:spTgt spid="46"/>
                                        </p:tgtEl>
                                        <p:attrNameLst>
                                          <p:attrName>ppt_w</p:attrName>
                                        </p:attrNameLst>
                                      </p:cBhvr>
                                      <p:tavLst>
                                        <p:tav tm="0">
                                          <p:val>
                                            <p:fltVal val="0"/>
                                          </p:val>
                                        </p:tav>
                                        <p:tav tm="100000">
                                          <p:val>
                                            <p:strVal val="#ppt_w"/>
                                          </p:val>
                                        </p:tav>
                                      </p:tavLst>
                                    </p:anim>
                                    <p:anim calcmode="lin" valueType="num">
                                      <p:cBhvr>
                                        <p:cTn id="124" dur="400" fill="hold"/>
                                        <p:tgtEl>
                                          <p:spTgt spid="46"/>
                                        </p:tgtEl>
                                        <p:attrNameLst>
                                          <p:attrName>ppt_h</p:attrName>
                                        </p:attrNameLst>
                                      </p:cBhvr>
                                      <p:tavLst>
                                        <p:tav tm="0">
                                          <p:val>
                                            <p:fltVal val="0"/>
                                          </p:val>
                                        </p:tav>
                                        <p:tav tm="100000">
                                          <p:val>
                                            <p:strVal val="#ppt_h"/>
                                          </p:val>
                                        </p:tav>
                                      </p:tavLst>
                                    </p:anim>
                                    <p:animEffect transition="in" filter="fade">
                                      <p:cBhvr>
                                        <p:cTn id="125" dur="400"/>
                                        <p:tgtEl>
                                          <p:spTgt spid="46"/>
                                        </p:tgtEl>
                                      </p:cBhvr>
                                    </p:animEffect>
                                  </p:childTnLst>
                                </p:cTn>
                              </p:par>
                            </p:childTnLst>
                          </p:cTn>
                        </p:par>
                        <p:par>
                          <p:cTn id="126" fill="hold">
                            <p:stCondLst>
                              <p:cond delay="8700"/>
                            </p:stCondLst>
                            <p:childTnLst>
                              <p:par>
                                <p:cTn id="127" presetID="53" presetClass="entr" presetSubtype="16" fill="hold" grpId="0" nodeType="afterEffect" nodePh="1">
                                  <p:stCondLst>
                                    <p:cond delay="0"/>
                                  </p:stCondLst>
                                  <p:endCondLst>
                                    <p:cond evt="begin" delay="0">
                                      <p:tn val="127"/>
                                    </p:cond>
                                  </p:endCondLst>
                                  <p:childTnLst>
                                    <p:set>
                                      <p:cBhvr>
                                        <p:cTn id="128" dur="1" fill="hold">
                                          <p:stCondLst>
                                            <p:cond delay="0"/>
                                          </p:stCondLst>
                                        </p:cTn>
                                        <p:tgtEl>
                                          <p:spTgt spid="47"/>
                                        </p:tgtEl>
                                        <p:attrNameLst>
                                          <p:attrName>style.visibility</p:attrName>
                                        </p:attrNameLst>
                                      </p:cBhvr>
                                      <p:to>
                                        <p:strVal val="visible"/>
                                      </p:to>
                                    </p:set>
                                    <p:anim calcmode="lin" valueType="num">
                                      <p:cBhvr>
                                        <p:cTn id="129" dur="400" fill="hold"/>
                                        <p:tgtEl>
                                          <p:spTgt spid="47"/>
                                        </p:tgtEl>
                                        <p:attrNameLst>
                                          <p:attrName>ppt_w</p:attrName>
                                        </p:attrNameLst>
                                      </p:cBhvr>
                                      <p:tavLst>
                                        <p:tav tm="0">
                                          <p:val>
                                            <p:fltVal val="0"/>
                                          </p:val>
                                        </p:tav>
                                        <p:tav tm="100000">
                                          <p:val>
                                            <p:strVal val="#ppt_w"/>
                                          </p:val>
                                        </p:tav>
                                      </p:tavLst>
                                    </p:anim>
                                    <p:anim calcmode="lin" valueType="num">
                                      <p:cBhvr>
                                        <p:cTn id="130" dur="400" fill="hold"/>
                                        <p:tgtEl>
                                          <p:spTgt spid="47"/>
                                        </p:tgtEl>
                                        <p:attrNameLst>
                                          <p:attrName>ppt_h</p:attrName>
                                        </p:attrNameLst>
                                      </p:cBhvr>
                                      <p:tavLst>
                                        <p:tav tm="0">
                                          <p:val>
                                            <p:fltVal val="0"/>
                                          </p:val>
                                        </p:tav>
                                        <p:tav tm="100000">
                                          <p:val>
                                            <p:strVal val="#ppt_h"/>
                                          </p:val>
                                        </p:tav>
                                      </p:tavLst>
                                    </p:anim>
                                    <p:animEffect transition="in" filter="fade">
                                      <p:cBhvr>
                                        <p:cTn id="131" dur="400"/>
                                        <p:tgtEl>
                                          <p:spTgt spid="47"/>
                                        </p:tgtEl>
                                      </p:cBhvr>
                                    </p:animEffect>
                                  </p:childTnLst>
                                </p:cTn>
                              </p:par>
                            </p:childTnLst>
                          </p:cTn>
                        </p:par>
                        <p:par>
                          <p:cTn id="132" fill="hold">
                            <p:stCondLst>
                              <p:cond delay="9100"/>
                            </p:stCondLst>
                            <p:childTnLst>
                              <p:par>
                                <p:cTn id="133" presetID="53" presetClass="entr" presetSubtype="16" fill="hold" grpId="0" nodeType="afterEffect" nodePh="1">
                                  <p:stCondLst>
                                    <p:cond delay="0"/>
                                  </p:stCondLst>
                                  <p:endCondLst>
                                    <p:cond evt="begin" delay="0">
                                      <p:tn val="133"/>
                                    </p:cond>
                                  </p:endCondLst>
                                  <p:childTnLst>
                                    <p:set>
                                      <p:cBhvr>
                                        <p:cTn id="134" dur="1" fill="hold">
                                          <p:stCondLst>
                                            <p:cond delay="0"/>
                                          </p:stCondLst>
                                        </p:cTn>
                                        <p:tgtEl>
                                          <p:spTgt spid="57"/>
                                        </p:tgtEl>
                                        <p:attrNameLst>
                                          <p:attrName>style.visibility</p:attrName>
                                        </p:attrNameLst>
                                      </p:cBhvr>
                                      <p:to>
                                        <p:strVal val="visible"/>
                                      </p:to>
                                    </p:set>
                                    <p:anim calcmode="lin" valueType="num">
                                      <p:cBhvr>
                                        <p:cTn id="135" dur="400" fill="hold"/>
                                        <p:tgtEl>
                                          <p:spTgt spid="57"/>
                                        </p:tgtEl>
                                        <p:attrNameLst>
                                          <p:attrName>ppt_w</p:attrName>
                                        </p:attrNameLst>
                                      </p:cBhvr>
                                      <p:tavLst>
                                        <p:tav tm="0">
                                          <p:val>
                                            <p:fltVal val="0"/>
                                          </p:val>
                                        </p:tav>
                                        <p:tav tm="100000">
                                          <p:val>
                                            <p:strVal val="#ppt_w"/>
                                          </p:val>
                                        </p:tav>
                                      </p:tavLst>
                                    </p:anim>
                                    <p:anim calcmode="lin" valueType="num">
                                      <p:cBhvr>
                                        <p:cTn id="136" dur="400" fill="hold"/>
                                        <p:tgtEl>
                                          <p:spTgt spid="57"/>
                                        </p:tgtEl>
                                        <p:attrNameLst>
                                          <p:attrName>ppt_h</p:attrName>
                                        </p:attrNameLst>
                                      </p:cBhvr>
                                      <p:tavLst>
                                        <p:tav tm="0">
                                          <p:val>
                                            <p:fltVal val="0"/>
                                          </p:val>
                                        </p:tav>
                                        <p:tav tm="100000">
                                          <p:val>
                                            <p:strVal val="#ppt_h"/>
                                          </p:val>
                                        </p:tav>
                                      </p:tavLst>
                                    </p:anim>
                                    <p:animEffect transition="in" filter="fade">
                                      <p:cBhvr>
                                        <p:cTn id="137" dur="4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18"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7"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folio Three">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grpSp>
        <p:nvGrpSpPr>
          <p:cNvPr id="12" name="Group 11"/>
          <p:cNvGrpSpPr/>
          <p:nvPr userDrawn="1"/>
        </p:nvGrpSpPr>
        <p:grpSpPr>
          <a:xfrm>
            <a:off x="488574" y="943320"/>
            <a:ext cx="1552402" cy="276085"/>
            <a:chOff x="6221638" y="2403583"/>
            <a:chExt cx="1501283" cy="267029"/>
          </a:xfrm>
        </p:grpSpPr>
        <p:sp>
          <p:nvSpPr>
            <p:cNvPr id="13" name="Oval 12"/>
            <p:cNvSpPr/>
            <p:nvPr/>
          </p:nvSpPr>
          <p:spPr>
            <a:xfrm>
              <a:off x="7449305" y="2403583"/>
              <a:ext cx="273616" cy="26702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142388" y="2403583"/>
              <a:ext cx="273616" cy="26702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835471" y="2403583"/>
              <a:ext cx="273616" cy="26702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528555" y="2403583"/>
              <a:ext cx="273616" cy="2670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221638" y="2403583"/>
              <a:ext cx="273616" cy="26702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85000"/>
                  </a:schemeClr>
                </a:solidFill>
              </a:endParaRPr>
            </a:p>
          </p:txBody>
        </p:sp>
      </p:grpSp>
      <p:sp>
        <p:nvSpPr>
          <p:cNvPr id="21" name="Text Placeholder 10"/>
          <p:cNvSpPr>
            <a:spLocks noGrp="1"/>
          </p:cNvSpPr>
          <p:nvPr>
            <p:ph type="body" sz="quarter" idx="13"/>
          </p:nvPr>
        </p:nvSpPr>
        <p:spPr>
          <a:xfrm>
            <a:off x="2112708" y="340660"/>
            <a:ext cx="19429396" cy="1462152"/>
          </a:xfrm>
        </p:spPr>
        <p:txBody>
          <a:bodyPr>
            <a:noAutofit/>
          </a:bodyPr>
          <a:lstStyle>
            <a:lvl1pPr>
              <a:defRPr sz="6400">
                <a:solidFill>
                  <a:schemeClr val="bg2"/>
                </a:solidFill>
                <a:latin typeface="Raleway ExtraBold"/>
                <a:cs typeface="Raleway ExtraBold"/>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22" name="Text Placeholder 18"/>
          <p:cNvSpPr>
            <a:spLocks noGrp="1"/>
          </p:cNvSpPr>
          <p:nvPr>
            <p:ph type="body" sz="quarter" idx="14"/>
          </p:nvPr>
        </p:nvSpPr>
        <p:spPr>
          <a:xfrm>
            <a:off x="2112709" y="1371600"/>
            <a:ext cx="19429298" cy="778933"/>
          </a:xfrm>
        </p:spPr>
        <p:txBody>
          <a:bodyPr>
            <a:noAutofit/>
          </a:bodyPr>
          <a:lstStyle>
            <a:lvl1pPr>
              <a:defRPr sz="2900">
                <a:solidFill>
                  <a:schemeClr val="bg1">
                    <a:lumMod val="75000"/>
                  </a:schemeClr>
                </a:solidFill>
                <a:latin typeface="Raleway Light"/>
                <a:cs typeface="Raleway Light"/>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
        <p:nvSpPr>
          <p:cNvPr id="18" name="Picture Placeholder 13"/>
          <p:cNvSpPr>
            <a:spLocks noGrp="1"/>
          </p:cNvSpPr>
          <p:nvPr>
            <p:ph type="pic" sz="quarter" idx="10"/>
          </p:nvPr>
        </p:nvSpPr>
        <p:spPr>
          <a:xfrm>
            <a:off x="541451"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37" name="Picture Placeholder 13"/>
          <p:cNvSpPr>
            <a:spLocks noGrp="1"/>
          </p:cNvSpPr>
          <p:nvPr>
            <p:ph type="pic" sz="quarter" idx="15"/>
          </p:nvPr>
        </p:nvSpPr>
        <p:spPr>
          <a:xfrm>
            <a:off x="2875024"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38" name="Picture Placeholder 13"/>
          <p:cNvSpPr>
            <a:spLocks noGrp="1"/>
          </p:cNvSpPr>
          <p:nvPr>
            <p:ph type="pic" sz="quarter" idx="16"/>
          </p:nvPr>
        </p:nvSpPr>
        <p:spPr>
          <a:xfrm>
            <a:off x="5199886"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39" name="Picture Placeholder 13"/>
          <p:cNvSpPr>
            <a:spLocks noGrp="1"/>
          </p:cNvSpPr>
          <p:nvPr>
            <p:ph type="pic" sz="quarter" idx="17"/>
          </p:nvPr>
        </p:nvSpPr>
        <p:spPr>
          <a:xfrm>
            <a:off x="541451"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40" name="Picture Placeholder 13"/>
          <p:cNvSpPr>
            <a:spLocks noGrp="1"/>
          </p:cNvSpPr>
          <p:nvPr>
            <p:ph type="pic" sz="quarter" idx="18"/>
          </p:nvPr>
        </p:nvSpPr>
        <p:spPr>
          <a:xfrm>
            <a:off x="2875024"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1" name="Picture Placeholder 13"/>
          <p:cNvSpPr>
            <a:spLocks noGrp="1"/>
          </p:cNvSpPr>
          <p:nvPr>
            <p:ph type="pic" sz="quarter" idx="19"/>
          </p:nvPr>
        </p:nvSpPr>
        <p:spPr>
          <a:xfrm>
            <a:off x="5199886"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42" name="Picture Placeholder 13"/>
          <p:cNvSpPr>
            <a:spLocks noGrp="1"/>
          </p:cNvSpPr>
          <p:nvPr>
            <p:ph type="pic" sz="quarter" idx="20"/>
          </p:nvPr>
        </p:nvSpPr>
        <p:spPr>
          <a:xfrm>
            <a:off x="14504820" y="29972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43" name="Picture Placeholder 13"/>
          <p:cNvSpPr>
            <a:spLocks noGrp="1"/>
          </p:cNvSpPr>
          <p:nvPr>
            <p:ph type="pic" sz="quarter" idx="21"/>
          </p:nvPr>
        </p:nvSpPr>
        <p:spPr>
          <a:xfrm>
            <a:off x="16838394" y="29972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4" name="Picture Placeholder 13"/>
          <p:cNvSpPr>
            <a:spLocks noGrp="1"/>
          </p:cNvSpPr>
          <p:nvPr>
            <p:ph type="pic" sz="quarter" idx="22"/>
          </p:nvPr>
        </p:nvSpPr>
        <p:spPr>
          <a:xfrm>
            <a:off x="19163256" y="29972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45" name="Picture Placeholder 13"/>
          <p:cNvSpPr>
            <a:spLocks noGrp="1"/>
          </p:cNvSpPr>
          <p:nvPr>
            <p:ph type="pic" sz="quarter" idx="23"/>
          </p:nvPr>
        </p:nvSpPr>
        <p:spPr>
          <a:xfrm>
            <a:off x="14504820" y="53196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46" name="Picture Placeholder 13"/>
          <p:cNvSpPr>
            <a:spLocks noGrp="1"/>
          </p:cNvSpPr>
          <p:nvPr>
            <p:ph type="pic" sz="quarter" idx="24"/>
          </p:nvPr>
        </p:nvSpPr>
        <p:spPr>
          <a:xfrm>
            <a:off x="16838394" y="53196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7" name="Picture Placeholder 13"/>
          <p:cNvSpPr>
            <a:spLocks noGrp="1"/>
          </p:cNvSpPr>
          <p:nvPr>
            <p:ph type="pic" sz="quarter" idx="25"/>
          </p:nvPr>
        </p:nvSpPr>
        <p:spPr>
          <a:xfrm>
            <a:off x="19163256" y="53196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48" name="Picture Placeholder 13"/>
          <p:cNvSpPr>
            <a:spLocks noGrp="1"/>
          </p:cNvSpPr>
          <p:nvPr>
            <p:ph type="pic" sz="quarter" idx="26"/>
          </p:nvPr>
        </p:nvSpPr>
        <p:spPr>
          <a:xfrm>
            <a:off x="7521522"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49" name="Picture Placeholder 13"/>
          <p:cNvSpPr>
            <a:spLocks noGrp="1"/>
          </p:cNvSpPr>
          <p:nvPr>
            <p:ph type="pic" sz="quarter" idx="27"/>
          </p:nvPr>
        </p:nvSpPr>
        <p:spPr>
          <a:xfrm>
            <a:off x="9855095"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0" name="Picture Placeholder 13"/>
          <p:cNvSpPr>
            <a:spLocks noGrp="1"/>
          </p:cNvSpPr>
          <p:nvPr>
            <p:ph type="pic" sz="quarter" idx="28"/>
          </p:nvPr>
        </p:nvSpPr>
        <p:spPr>
          <a:xfrm>
            <a:off x="12179958"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1" name="Picture Placeholder 13"/>
          <p:cNvSpPr>
            <a:spLocks noGrp="1"/>
          </p:cNvSpPr>
          <p:nvPr>
            <p:ph type="pic" sz="quarter" idx="29"/>
          </p:nvPr>
        </p:nvSpPr>
        <p:spPr>
          <a:xfrm>
            <a:off x="7521522"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52" name="Picture Placeholder 13"/>
          <p:cNvSpPr>
            <a:spLocks noGrp="1"/>
          </p:cNvSpPr>
          <p:nvPr>
            <p:ph type="pic" sz="quarter" idx="30"/>
          </p:nvPr>
        </p:nvSpPr>
        <p:spPr>
          <a:xfrm>
            <a:off x="9855095"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3" name="Picture Placeholder 13"/>
          <p:cNvSpPr>
            <a:spLocks noGrp="1"/>
          </p:cNvSpPr>
          <p:nvPr>
            <p:ph type="pic" sz="quarter" idx="31"/>
          </p:nvPr>
        </p:nvSpPr>
        <p:spPr>
          <a:xfrm>
            <a:off x="12179958"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54" name="Picture Placeholder 13"/>
          <p:cNvSpPr>
            <a:spLocks noGrp="1"/>
          </p:cNvSpPr>
          <p:nvPr>
            <p:ph type="pic" sz="quarter" idx="32"/>
          </p:nvPr>
        </p:nvSpPr>
        <p:spPr>
          <a:xfrm>
            <a:off x="21484892" y="29972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57" name="Picture Placeholder 13"/>
          <p:cNvSpPr>
            <a:spLocks noGrp="1"/>
          </p:cNvSpPr>
          <p:nvPr>
            <p:ph type="pic" sz="quarter" idx="35"/>
          </p:nvPr>
        </p:nvSpPr>
        <p:spPr>
          <a:xfrm>
            <a:off x="21484892" y="53196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a:p>
        </p:txBody>
      </p:sp>
      <p:sp>
        <p:nvSpPr>
          <p:cNvPr id="33" name="Oval 32"/>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34"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Raleway Regular"/>
                <a:cs typeface="Raleway Regular"/>
              </a:defRPr>
            </a:lvl1pPr>
          </a:lstStyle>
          <a:p>
            <a:fld id="{9DF686B8-C880-FF40-96DC-14FF2413C34E}" type="slidenum">
              <a:rPr lang="en-US" smtClean="0"/>
              <a:pPr/>
              <a:t>‹#›</a:t>
            </a:fld>
            <a:endParaRPr lang="en-US" dirty="0"/>
          </a:p>
        </p:txBody>
      </p:sp>
    </p:spTree>
    <p:extLst>
      <p:ext uri="{BB962C8B-B14F-4D97-AF65-F5344CB8AC3E}">
        <p14:creationId xmlns:p14="http://schemas.microsoft.com/office/powerpoint/2010/main" val="11363876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500"/>
                                        <p:tgtEl>
                                          <p:spTgt spid="21">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par>
                          <p:cTn id="18" fill="hold">
                            <p:stCondLst>
                              <p:cond delay="1500"/>
                            </p:stCondLst>
                            <p:childTnLst>
                              <p:par>
                                <p:cTn id="19" presetID="53" presetClass="entr" presetSubtype="16" fill="hold" grpId="0" nodeType="afterEffect" nodePh="1">
                                  <p:stCondLst>
                                    <p:cond delay="0"/>
                                  </p:stCondLst>
                                  <p:endCondLst>
                                    <p:cond evt="begin" delay="0">
                                      <p:tn val="19"/>
                                    </p:cond>
                                  </p:endCondLst>
                                  <p:childTnLst>
                                    <p:set>
                                      <p:cBhvr>
                                        <p:cTn id="20" dur="1" fill="hold">
                                          <p:stCondLst>
                                            <p:cond delay="0"/>
                                          </p:stCondLst>
                                        </p:cTn>
                                        <p:tgtEl>
                                          <p:spTgt spid="18"/>
                                        </p:tgtEl>
                                        <p:attrNameLst>
                                          <p:attrName>style.visibility</p:attrName>
                                        </p:attrNameLst>
                                      </p:cBhvr>
                                      <p:to>
                                        <p:strVal val="visible"/>
                                      </p:to>
                                    </p:set>
                                    <p:anim calcmode="lin" valueType="num">
                                      <p:cBhvr>
                                        <p:cTn id="21" dur="400" fill="hold"/>
                                        <p:tgtEl>
                                          <p:spTgt spid="18"/>
                                        </p:tgtEl>
                                        <p:attrNameLst>
                                          <p:attrName>ppt_w</p:attrName>
                                        </p:attrNameLst>
                                      </p:cBhvr>
                                      <p:tavLst>
                                        <p:tav tm="0">
                                          <p:val>
                                            <p:fltVal val="0"/>
                                          </p:val>
                                        </p:tav>
                                        <p:tav tm="100000">
                                          <p:val>
                                            <p:strVal val="#ppt_w"/>
                                          </p:val>
                                        </p:tav>
                                      </p:tavLst>
                                    </p:anim>
                                    <p:anim calcmode="lin" valueType="num">
                                      <p:cBhvr>
                                        <p:cTn id="22" dur="400" fill="hold"/>
                                        <p:tgtEl>
                                          <p:spTgt spid="18"/>
                                        </p:tgtEl>
                                        <p:attrNameLst>
                                          <p:attrName>ppt_h</p:attrName>
                                        </p:attrNameLst>
                                      </p:cBhvr>
                                      <p:tavLst>
                                        <p:tav tm="0">
                                          <p:val>
                                            <p:fltVal val="0"/>
                                          </p:val>
                                        </p:tav>
                                        <p:tav tm="100000">
                                          <p:val>
                                            <p:strVal val="#ppt_h"/>
                                          </p:val>
                                        </p:tav>
                                      </p:tavLst>
                                    </p:anim>
                                    <p:animEffect transition="in" filter="fade">
                                      <p:cBhvr>
                                        <p:cTn id="23" dur="400"/>
                                        <p:tgtEl>
                                          <p:spTgt spid="18"/>
                                        </p:tgtEl>
                                      </p:cBhvr>
                                    </p:animEffect>
                                  </p:childTnLst>
                                </p:cTn>
                              </p:par>
                            </p:childTnLst>
                          </p:cTn>
                        </p:par>
                        <p:par>
                          <p:cTn id="24" fill="hold">
                            <p:stCondLst>
                              <p:cond delay="1900"/>
                            </p:stCondLst>
                            <p:childTnLst>
                              <p:par>
                                <p:cTn id="25" presetID="53" presetClass="entr" presetSubtype="16" fill="hold" grpId="0" nodeType="afterEffect" nodePh="1">
                                  <p:stCondLst>
                                    <p:cond delay="0"/>
                                  </p:stCondLst>
                                  <p:endCondLst>
                                    <p:cond evt="begin" delay="0">
                                      <p:tn val="25"/>
                                    </p:cond>
                                  </p:endCondLst>
                                  <p:childTnLst>
                                    <p:set>
                                      <p:cBhvr>
                                        <p:cTn id="26" dur="1" fill="hold">
                                          <p:stCondLst>
                                            <p:cond delay="0"/>
                                          </p:stCondLst>
                                        </p:cTn>
                                        <p:tgtEl>
                                          <p:spTgt spid="37"/>
                                        </p:tgtEl>
                                        <p:attrNameLst>
                                          <p:attrName>style.visibility</p:attrName>
                                        </p:attrNameLst>
                                      </p:cBhvr>
                                      <p:to>
                                        <p:strVal val="visible"/>
                                      </p:to>
                                    </p:set>
                                    <p:anim calcmode="lin" valueType="num">
                                      <p:cBhvr>
                                        <p:cTn id="27" dur="400" fill="hold"/>
                                        <p:tgtEl>
                                          <p:spTgt spid="37"/>
                                        </p:tgtEl>
                                        <p:attrNameLst>
                                          <p:attrName>ppt_w</p:attrName>
                                        </p:attrNameLst>
                                      </p:cBhvr>
                                      <p:tavLst>
                                        <p:tav tm="0">
                                          <p:val>
                                            <p:fltVal val="0"/>
                                          </p:val>
                                        </p:tav>
                                        <p:tav tm="100000">
                                          <p:val>
                                            <p:strVal val="#ppt_w"/>
                                          </p:val>
                                        </p:tav>
                                      </p:tavLst>
                                    </p:anim>
                                    <p:anim calcmode="lin" valueType="num">
                                      <p:cBhvr>
                                        <p:cTn id="28" dur="400" fill="hold"/>
                                        <p:tgtEl>
                                          <p:spTgt spid="37"/>
                                        </p:tgtEl>
                                        <p:attrNameLst>
                                          <p:attrName>ppt_h</p:attrName>
                                        </p:attrNameLst>
                                      </p:cBhvr>
                                      <p:tavLst>
                                        <p:tav tm="0">
                                          <p:val>
                                            <p:fltVal val="0"/>
                                          </p:val>
                                        </p:tav>
                                        <p:tav tm="100000">
                                          <p:val>
                                            <p:strVal val="#ppt_h"/>
                                          </p:val>
                                        </p:tav>
                                      </p:tavLst>
                                    </p:anim>
                                    <p:animEffect transition="in" filter="fade">
                                      <p:cBhvr>
                                        <p:cTn id="29" dur="400"/>
                                        <p:tgtEl>
                                          <p:spTgt spid="37"/>
                                        </p:tgtEl>
                                      </p:cBhvr>
                                    </p:animEffect>
                                  </p:childTnLst>
                                </p:cTn>
                              </p:par>
                            </p:childTnLst>
                          </p:cTn>
                        </p:par>
                        <p:par>
                          <p:cTn id="30" fill="hold">
                            <p:stCondLst>
                              <p:cond delay="2300"/>
                            </p:stCondLst>
                            <p:childTnLst>
                              <p:par>
                                <p:cTn id="31" presetID="53" presetClass="entr" presetSubtype="16" fill="hold" grpId="0" nodeType="afterEffect" nodePh="1">
                                  <p:stCondLst>
                                    <p:cond delay="0"/>
                                  </p:stCondLst>
                                  <p:endCondLst>
                                    <p:cond evt="begin" delay="0">
                                      <p:tn val="31"/>
                                    </p:cond>
                                  </p:endCondLst>
                                  <p:childTnLst>
                                    <p:set>
                                      <p:cBhvr>
                                        <p:cTn id="32" dur="1" fill="hold">
                                          <p:stCondLst>
                                            <p:cond delay="0"/>
                                          </p:stCondLst>
                                        </p:cTn>
                                        <p:tgtEl>
                                          <p:spTgt spid="38"/>
                                        </p:tgtEl>
                                        <p:attrNameLst>
                                          <p:attrName>style.visibility</p:attrName>
                                        </p:attrNameLst>
                                      </p:cBhvr>
                                      <p:to>
                                        <p:strVal val="visible"/>
                                      </p:to>
                                    </p:set>
                                    <p:anim calcmode="lin" valueType="num">
                                      <p:cBhvr>
                                        <p:cTn id="33" dur="400" fill="hold"/>
                                        <p:tgtEl>
                                          <p:spTgt spid="38"/>
                                        </p:tgtEl>
                                        <p:attrNameLst>
                                          <p:attrName>ppt_w</p:attrName>
                                        </p:attrNameLst>
                                      </p:cBhvr>
                                      <p:tavLst>
                                        <p:tav tm="0">
                                          <p:val>
                                            <p:fltVal val="0"/>
                                          </p:val>
                                        </p:tav>
                                        <p:tav tm="100000">
                                          <p:val>
                                            <p:strVal val="#ppt_w"/>
                                          </p:val>
                                        </p:tav>
                                      </p:tavLst>
                                    </p:anim>
                                    <p:anim calcmode="lin" valueType="num">
                                      <p:cBhvr>
                                        <p:cTn id="34" dur="400" fill="hold"/>
                                        <p:tgtEl>
                                          <p:spTgt spid="38"/>
                                        </p:tgtEl>
                                        <p:attrNameLst>
                                          <p:attrName>ppt_h</p:attrName>
                                        </p:attrNameLst>
                                      </p:cBhvr>
                                      <p:tavLst>
                                        <p:tav tm="0">
                                          <p:val>
                                            <p:fltVal val="0"/>
                                          </p:val>
                                        </p:tav>
                                        <p:tav tm="100000">
                                          <p:val>
                                            <p:strVal val="#ppt_h"/>
                                          </p:val>
                                        </p:tav>
                                      </p:tavLst>
                                    </p:anim>
                                    <p:animEffect transition="in" filter="fade">
                                      <p:cBhvr>
                                        <p:cTn id="35" dur="400"/>
                                        <p:tgtEl>
                                          <p:spTgt spid="38"/>
                                        </p:tgtEl>
                                      </p:cBhvr>
                                    </p:animEffect>
                                  </p:childTnLst>
                                </p:cTn>
                              </p:par>
                            </p:childTnLst>
                          </p:cTn>
                        </p:par>
                        <p:par>
                          <p:cTn id="36" fill="hold">
                            <p:stCondLst>
                              <p:cond delay="2700"/>
                            </p:stCondLst>
                            <p:childTnLst>
                              <p:par>
                                <p:cTn id="37" presetID="53" presetClass="entr" presetSubtype="16" fill="hold" grpId="0" nodeType="afterEffect" nodePh="1">
                                  <p:stCondLst>
                                    <p:cond delay="0"/>
                                  </p:stCondLst>
                                  <p:endCondLst>
                                    <p:cond evt="begin" delay="0">
                                      <p:tn val="37"/>
                                    </p:cond>
                                  </p:endCondLst>
                                  <p:childTnLst>
                                    <p:set>
                                      <p:cBhvr>
                                        <p:cTn id="38" dur="1" fill="hold">
                                          <p:stCondLst>
                                            <p:cond delay="0"/>
                                          </p:stCondLst>
                                        </p:cTn>
                                        <p:tgtEl>
                                          <p:spTgt spid="48"/>
                                        </p:tgtEl>
                                        <p:attrNameLst>
                                          <p:attrName>style.visibility</p:attrName>
                                        </p:attrNameLst>
                                      </p:cBhvr>
                                      <p:to>
                                        <p:strVal val="visible"/>
                                      </p:to>
                                    </p:set>
                                    <p:anim calcmode="lin" valueType="num">
                                      <p:cBhvr>
                                        <p:cTn id="39" dur="400" fill="hold"/>
                                        <p:tgtEl>
                                          <p:spTgt spid="48"/>
                                        </p:tgtEl>
                                        <p:attrNameLst>
                                          <p:attrName>ppt_w</p:attrName>
                                        </p:attrNameLst>
                                      </p:cBhvr>
                                      <p:tavLst>
                                        <p:tav tm="0">
                                          <p:val>
                                            <p:fltVal val="0"/>
                                          </p:val>
                                        </p:tav>
                                        <p:tav tm="100000">
                                          <p:val>
                                            <p:strVal val="#ppt_w"/>
                                          </p:val>
                                        </p:tav>
                                      </p:tavLst>
                                    </p:anim>
                                    <p:anim calcmode="lin" valueType="num">
                                      <p:cBhvr>
                                        <p:cTn id="40" dur="400" fill="hold"/>
                                        <p:tgtEl>
                                          <p:spTgt spid="48"/>
                                        </p:tgtEl>
                                        <p:attrNameLst>
                                          <p:attrName>ppt_h</p:attrName>
                                        </p:attrNameLst>
                                      </p:cBhvr>
                                      <p:tavLst>
                                        <p:tav tm="0">
                                          <p:val>
                                            <p:fltVal val="0"/>
                                          </p:val>
                                        </p:tav>
                                        <p:tav tm="100000">
                                          <p:val>
                                            <p:strVal val="#ppt_h"/>
                                          </p:val>
                                        </p:tav>
                                      </p:tavLst>
                                    </p:anim>
                                    <p:animEffect transition="in" filter="fade">
                                      <p:cBhvr>
                                        <p:cTn id="41" dur="400"/>
                                        <p:tgtEl>
                                          <p:spTgt spid="48"/>
                                        </p:tgtEl>
                                      </p:cBhvr>
                                    </p:animEffect>
                                  </p:childTnLst>
                                </p:cTn>
                              </p:par>
                            </p:childTnLst>
                          </p:cTn>
                        </p:par>
                        <p:par>
                          <p:cTn id="42" fill="hold">
                            <p:stCondLst>
                              <p:cond delay="3100"/>
                            </p:stCondLst>
                            <p:childTnLst>
                              <p:par>
                                <p:cTn id="43" presetID="53" presetClass="entr" presetSubtype="16" fill="hold" grpId="0" nodeType="afterEffect" nodePh="1">
                                  <p:stCondLst>
                                    <p:cond delay="0"/>
                                  </p:stCondLst>
                                  <p:endCondLst>
                                    <p:cond evt="begin" delay="0">
                                      <p:tn val="43"/>
                                    </p:cond>
                                  </p:endCondLst>
                                  <p:childTnLst>
                                    <p:set>
                                      <p:cBhvr>
                                        <p:cTn id="44" dur="1" fill="hold">
                                          <p:stCondLst>
                                            <p:cond delay="0"/>
                                          </p:stCondLst>
                                        </p:cTn>
                                        <p:tgtEl>
                                          <p:spTgt spid="49"/>
                                        </p:tgtEl>
                                        <p:attrNameLst>
                                          <p:attrName>style.visibility</p:attrName>
                                        </p:attrNameLst>
                                      </p:cBhvr>
                                      <p:to>
                                        <p:strVal val="visible"/>
                                      </p:to>
                                    </p:set>
                                    <p:anim calcmode="lin" valueType="num">
                                      <p:cBhvr>
                                        <p:cTn id="45" dur="400" fill="hold"/>
                                        <p:tgtEl>
                                          <p:spTgt spid="49"/>
                                        </p:tgtEl>
                                        <p:attrNameLst>
                                          <p:attrName>ppt_w</p:attrName>
                                        </p:attrNameLst>
                                      </p:cBhvr>
                                      <p:tavLst>
                                        <p:tav tm="0">
                                          <p:val>
                                            <p:fltVal val="0"/>
                                          </p:val>
                                        </p:tav>
                                        <p:tav tm="100000">
                                          <p:val>
                                            <p:strVal val="#ppt_w"/>
                                          </p:val>
                                        </p:tav>
                                      </p:tavLst>
                                    </p:anim>
                                    <p:anim calcmode="lin" valueType="num">
                                      <p:cBhvr>
                                        <p:cTn id="46" dur="400" fill="hold"/>
                                        <p:tgtEl>
                                          <p:spTgt spid="49"/>
                                        </p:tgtEl>
                                        <p:attrNameLst>
                                          <p:attrName>ppt_h</p:attrName>
                                        </p:attrNameLst>
                                      </p:cBhvr>
                                      <p:tavLst>
                                        <p:tav tm="0">
                                          <p:val>
                                            <p:fltVal val="0"/>
                                          </p:val>
                                        </p:tav>
                                        <p:tav tm="100000">
                                          <p:val>
                                            <p:strVal val="#ppt_h"/>
                                          </p:val>
                                        </p:tav>
                                      </p:tavLst>
                                    </p:anim>
                                    <p:animEffect transition="in" filter="fade">
                                      <p:cBhvr>
                                        <p:cTn id="47" dur="400"/>
                                        <p:tgtEl>
                                          <p:spTgt spid="49"/>
                                        </p:tgtEl>
                                      </p:cBhvr>
                                    </p:animEffect>
                                  </p:childTnLst>
                                </p:cTn>
                              </p:par>
                            </p:childTnLst>
                          </p:cTn>
                        </p:par>
                        <p:par>
                          <p:cTn id="48" fill="hold">
                            <p:stCondLst>
                              <p:cond delay="3500"/>
                            </p:stCondLst>
                            <p:childTnLst>
                              <p:par>
                                <p:cTn id="49" presetID="53" presetClass="entr" presetSubtype="16" fill="hold" grpId="0" nodeType="afterEffect" nodePh="1">
                                  <p:stCondLst>
                                    <p:cond delay="0"/>
                                  </p:stCondLst>
                                  <p:endCondLst>
                                    <p:cond evt="begin" delay="0">
                                      <p:tn val="49"/>
                                    </p:cond>
                                  </p:endCondLst>
                                  <p:childTnLst>
                                    <p:set>
                                      <p:cBhvr>
                                        <p:cTn id="50" dur="1" fill="hold">
                                          <p:stCondLst>
                                            <p:cond delay="0"/>
                                          </p:stCondLst>
                                        </p:cTn>
                                        <p:tgtEl>
                                          <p:spTgt spid="50"/>
                                        </p:tgtEl>
                                        <p:attrNameLst>
                                          <p:attrName>style.visibility</p:attrName>
                                        </p:attrNameLst>
                                      </p:cBhvr>
                                      <p:to>
                                        <p:strVal val="visible"/>
                                      </p:to>
                                    </p:set>
                                    <p:anim calcmode="lin" valueType="num">
                                      <p:cBhvr>
                                        <p:cTn id="51" dur="400" fill="hold"/>
                                        <p:tgtEl>
                                          <p:spTgt spid="50"/>
                                        </p:tgtEl>
                                        <p:attrNameLst>
                                          <p:attrName>ppt_w</p:attrName>
                                        </p:attrNameLst>
                                      </p:cBhvr>
                                      <p:tavLst>
                                        <p:tav tm="0">
                                          <p:val>
                                            <p:fltVal val="0"/>
                                          </p:val>
                                        </p:tav>
                                        <p:tav tm="100000">
                                          <p:val>
                                            <p:strVal val="#ppt_w"/>
                                          </p:val>
                                        </p:tav>
                                      </p:tavLst>
                                    </p:anim>
                                    <p:anim calcmode="lin" valueType="num">
                                      <p:cBhvr>
                                        <p:cTn id="52" dur="400" fill="hold"/>
                                        <p:tgtEl>
                                          <p:spTgt spid="50"/>
                                        </p:tgtEl>
                                        <p:attrNameLst>
                                          <p:attrName>ppt_h</p:attrName>
                                        </p:attrNameLst>
                                      </p:cBhvr>
                                      <p:tavLst>
                                        <p:tav tm="0">
                                          <p:val>
                                            <p:fltVal val="0"/>
                                          </p:val>
                                        </p:tav>
                                        <p:tav tm="100000">
                                          <p:val>
                                            <p:strVal val="#ppt_h"/>
                                          </p:val>
                                        </p:tav>
                                      </p:tavLst>
                                    </p:anim>
                                    <p:animEffect transition="in" filter="fade">
                                      <p:cBhvr>
                                        <p:cTn id="53" dur="400"/>
                                        <p:tgtEl>
                                          <p:spTgt spid="50"/>
                                        </p:tgtEl>
                                      </p:cBhvr>
                                    </p:animEffect>
                                  </p:childTnLst>
                                </p:cTn>
                              </p:par>
                            </p:childTnLst>
                          </p:cTn>
                        </p:par>
                        <p:par>
                          <p:cTn id="54" fill="hold">
                            <p:stCondLst>
                              <p:cond delay="3900"/>
                            </p:stCondLst>
                            <p:childTnLst>
                              <p:par>
                                <p:cTn id="55" presetID="53" presetClass="entr" presetSubtype="16" fill="hold" grpId="0" nodeType="afterEffect" nodePh="1">
                                  <p:stCondLst>
                                    <p:cond delay="0"/>
                                  </p:stCondLst>
                                  <p:endCondLst>
                                    <p:cond evt="begin" delay="0">
                                      <p:tn val="55"/>
                                    </p:cond>
                                  </p:endCondLst>
                                  <p:childTnLst>
                                    <p:set>
                                      <p:cBhvr>
                                        <p:cTn id="56" dur="1" fill="hold">
                                          <p:stCondLst>
                                            <p:cond delay="0"/>
                                          </p:stCondLst>
                                        </p:cTn>
                                        <p:tgtEl>
                                          <p:spTgt spid="42"/>
                                        </p:tgtEl>
                                        <p:attrNameLst>
                                          <p:attrName>style.visibility</p:attrName>
                                        </p:attrNameLst>
                                      </p:cBhvr>
                                      <p:to>
                                        <p:strVal val="visible"/>
                                      </p:to>
                                    </p:set>
                                    <p:anim calcmode="lin" valueType="num">
                                      <p:cBhvr>
                                        <p:cTn id="57" dur="400" fill="hold"/>
                                        <p:tgtEl>
                                          <p:spTgt spid="42"/>
                                        </p:tgtEl>
                                        <p:attrNameLst>
                                          <p:attrName>ppt_w</p:attrName>
                                        </p:attrNameLst>
                                      </p:cBhvr>
                                      <p:tavLst>
                                        <p:tav tm="0">
                                          <p:val>
                                            <p:fltVal val="0"/>
                                          </p:val>
                                        </p:tav>
                                        <p:tav tm="100000">
                                          <p:val>
                                            <p:strVal val="#ppt_w"/>
                                          </p:val>
                                        </p:tav>
                                      </p:tavLst>
                                    </p:anim>
                                    <p:anim calcmode="lin" valueType="num">
                                      <p:cBhvr>
                                        <p:cTn id="58" dur="400" fill="hold"/>
                                        <p:tgtEl>
                                          <p:spTgt spid="42"/>
                                        </p:tgtEl>
                                        <p:attrNameLst>
                                          <p:attrName>ppt_h</p:attrName>
                                        </p:attrNameLst>
                                      </p:cBhvr>
                                      <p:tavLst>
                                        <p:tav tm="0">
                                          <p:val>
                                            <p:fltVal val="0"/>
                                          </p:val>
                                        </p:tav>
                                        <p:tav tm="100000">
                                          <p:val>
                                            <p:strVal val="#ppt_h"/>
                                          </p:val>
                                        </p:tav>
                                      </p:tavLst>
                                    </p:anim>
                                    <p:animEffect transition="in" filter="fade">
                                      <p:cBhvr>
                                        <p:cTn id="59" dur="400"/>
                                        <p:tgtEl>
                                          <p:spTgt spid="42"/>
                                        </p:tgtEl>
                                      </p:cBhvr>
                                    </p:animEffect>
                                  </p:childTnLst>
                                </p:cTn>
                              </p:par>
                            </p:childTnLst>
                          </p:cTn>
                        </p:par>
                        <p:par>
                          <p:cTn id="60" fill="hold">
                            <p:stCondLst>
                              <p:cond delay="4300"/>
                            </p:stCondLst>
                            <p:childTnLst>
                              <p:par>
                                <p:cTn id="61" presetID="53" presetClass="entr" presetSubtype="16" fill="hold" grpId="0" nodeType="afterEffect" nodePh="1">
                                  <p:stCondLst>
                                    <p:cond delay="0"/>
                                  </p:stCondLst>
                                  <p:endCondLst>
                                    <p:cond evt="begin" delay="0">
                                      <p:tn val="61"/>
                                    </p:cond>
                                  </p:endCondLst>
                                  <p:childTnLst>
                                    <p:set>
                                      <p:cBhvr>
                                        <p:cTn id="62" dur="1" fill="hold">
                                          <p:stCondLst>
                                            <p:cond delay="0"/>
                                          </p:stCondLst>
                                        </p:cTn>
                                        <p:tgtEl>
                                          <p:spTgt spid="43"/>
                                        </p:tgtEl>
                                        <p:attrNameLst>
                                          <p:attrName>style.visibility</p:attrName>
                                        </p:attrNameLst>
                                      </p:cBhvr>
                                      <p:to>
                                        <p:strVal val="visible"/>
                                      </p:to>
                                    </p:set>
                                    <p:anim calcmode="lin" valueType="num">
                                      <p:cBhvr>
                                        <p:cTn id="63" dur="400" fill="hold"/>
                                        <p:tgtEl>
                                          <p:spTgt spid="43"/>
                                        </p:tgtEl>
                                        <p:attrNameLst>
                                          <p:attrName>ppt_w</p:attrName>
                                        </p:attrNameLst>
                                      </p:cBhvr>
                                      <p:tavLst>
                                        <p:tav tm="0">
                                          <p:val>
                                            <p:fltVal val="0"/>
                                          </p:val>
                                        </p:tav>
                                        <p:tav tm="100000">
                                          <p:val>
                                            <p:strVal val="#ppt_w"/>
                                          </p:val>
                                        </p:tav>
                                      </p:tavLst>
                                    </p:anim>
                                    <p:anim calcmode="lin" valueType="num">
                                      <p:cBhvr>
                                        <p:cTn id="64" dur="400" fill="hold"/>
                                        <p:tgtEl>
                                          <p:spTgt spid="43"/>
                                        </p:tgtEl>
                                        <p:attrNameLst>
                                          <p:attrName>ppt_h</p:attrName>
                                        </p:attrNameLst>
                                      </p:cBhvr>
                                      <p:tavLst>
                                        <p:tav tm="0">
                                          <p:val>
                                            <p:fltVal val="0"/>
                                          </p:val>
                                        </p:tav>
                                        <p:tav tm="100000">
                                          <p:val>
                                            <p:strVal val="#ppt_h"/>
                                          </p:val>
                                        </p:tav>
                                      </p:tavLst>
                                    </p:anim>
                                    <p:animEffect transition="in" filter="fade">
                                      <p:cBhvr>
                                        <p:cTn id="65" dur="400"/>
                                        <p:tgtEl>
                                          <p:spTgt spid="43"/>
                                        </p:tgtEl>
                                      </p:cBhvr>
                                    </p:animEffect>
                                  </p:childTnLst>
                                </p:cTn>
                              </p:par>
                            </p:childTnLst>
                          </p:cTn>
                        </p:par>
                        <p:par>
                          <p:cTn id="66" fill="hold">
                            <p:stCondLst>
                              <p:cond delay="4700"/>
                            </p:stCondLst>
                            <p:childTnLst>
                              <p:par>
                                <p:cTn id="67" presetID="53" presetClass="entr" presetSubtype="16" fill="hold" grpId="0" nodeType="afterEffect" nodePh="1">
                                  <p:stCondLst>
                                    <p:cond delay="0"/>
                                  </p:stCondLst>
                                  <p:endCondLst>
                                    <p:cond evt="begin" delay="0">
                                      <p:tn val="67"/>
                                    </p:cond>
                                  </p:endCondLst>
                                  <p:childTnLst>
                                    <p:set>
                                      <p:cBhvr>
                                        <p:cTn id="68" dur="1" fill="hold">
                                          <p:stCondLst>
                                            <p:cond delay="0"/>
                                          </p:stCondLst>
                                        </p:cTn>
                                        <p:tgtEl>
                                          <p:spTgt spid="44"/>
                                        </p:tgtEl>
                                        <p:attrNameLst>
                                          <p:attrName>style.visibility</p:attrName>
                                        </p:attrNameLst>
                                      </p:cBhvr>
                                      <p:to>
                                        <p:strVal val="visible"/>
                                      </p:to>
                                    </p:set>
                                    <p:anim calcmode="lin" valueType="num">
                                      <p:cBhvr>
                                        <p:cTn id="69" dur="400" fill="hold"/>
                                        <p:tgtEl>
                                          <p:spTgt spid="44"/>
                                        </p:tgtEl>
                                        <p:attrNameLst>
                                          <p:attrName>ppt_w</p:attrName>
                                        </p:attrNameLst>
                                      </p:cBhvr>
                                      <p:tavLst>
                                        <p:tav tm="0">
                                          <p:val>
                                            <p:fltVal val="0"/>
                                          </p:val>
                                        </p:tav>
                                        <p:tav tm="100000">
                                          <p:val>
                                            <p:strVal val="#ppt_w"/>
                                          </p:val>
                                        </p:tav>
                                      </p:tavLst>
                                    </p:anim>
                                    <p:anim calcmode="lin" valueType="num">
                                      <p:cBhvr>
                                        <p:cTn id="70" dur="400" fill="hold"/>
                                        <p:tgtEl>
                                          <p:spTgt spid="44"/>
                                        </p:tgtEl>
                                        <p:attrNameLst>
                                          <p:attrName>ppt_h</p:attrName>
                                        </p:attrNameLst>
                                      </p:cBhvr>
                                      <p:tavLst>
                                        <p:tav tm="0">
                                          <p:val>
                                            <p:fltVal val="0"/>
                                          </p:val>
                                        </p:tav>
                                        <p:tav tm="100000">
                                          <p:val>
                                            <p:strVal val="#ppt_h"/>
                                          </p:val>
                                        </p:tav>
                                      </p:tavLst>
                                    </p:anim>
                                    <p:animEffect transition="in" filter="fade">
                                      <p:cBhvr>
                                        <p:cTn id="71" dur="400"/>
                                        <p:tgtEl>
                                          <p:spTgt spid="44"/>
                                        </p:tgtEl>
                                      </p:cBhvr>
                                    </p:animEffect>
                                  </p:childTnLst>
                                </p:cTn>
                              </p:par>
                            </p:childTnLst>
                          </p:cTn>
                        </p:par>
                        <p:par>
                          <p:cTn id="72" fill="hold">
                            <p:stCondLst>
                              <p:cond delay="5100"/>
                            </p:stCondLst>
                            <p:childTnLst>
                              <p:par>
                                <p:cTn id="73" presetID="53" presetClass="entr" presetSubtype="16" fill="hold" grpId="0" nodeType="afterEffect" nodePh="1">
                                  <p:stCondLst>
                                    <p:cond delay="0"/>
                                  </p:stCondLst>
                                  <p:endCondLst>
                                    <p:cond evt="begin" delay="0">
                                      <p:tn val="73"/>
                                    </p:cond>
                                  </p:endCondLst>
                                  <p:childTnLst>
                                    <p:set>
                                      <p:cBhvr>
                                        <p:cTn id="74" dur="1" fill="hold">
                                          <p:stCondLst>
                                            <p:cond delay="0"/>
                                          </p:stCondLst>
                                        </p:cTn>
                                        <p:tgtEl>
                                          <p:spTgt spid="54"/>
                                        </p:tgtEl>
                                        <p:attrNameLst>
                                          <p:attrName>style.visibility</p:attrName>
                                        </p:attrNameLst>
                                      </p:cBhvr>
                                      <p:to>
                                        <p:strVal val="visible"/>
                                      </p:to>
                                    </p:set>
                                    <p:anim calcmode="lin" valueType="num">
                                      <p:cBhvr>
                                        <p:cTn id="75" dur="400" fill="hold"/>
                                        <p:tgtEl>
                                          <p:spTgt spid="54"/>
                                        </p:tgtEl>
                                        <p:attrNameLst>
                                          <p:attrName>ppt_w</p:attrName>
                                        </p:attrNameLst>
                                      </p:cBhvr>
                                      <p:tavLst>
                                        <p:tav tm="0">
                                          <p:val>
                                            <p:fltVal val="0"/>
                                          </p:val>
                                        </p:tav>
                                        <p:tav tm="100000">
                                          <p:val>
                                            <p:strVal val="#ppt_w"/>
                                          </p:val>
                                        </p:tav>
                                      </p:tavLst>
                                    </p:anim>
                                    <p:anim calcmode="lin" valueType="num">
                                      <p:cBhvr>
                                        <p:cTn id="76" dur="400" fill="hold"/>
                                        <p:tgtEl>
                                          <p:spTgt spid="54"/>
                                        </p:tgtEl>
                                        <p:attrNameLst>
                                          <p:attrName>ppt_h</p:attrName>
                                        </p:attrNameLst>
                                      </p:cBhvr>
                                      <p:tavLst>
                                        <p:tav tm="0">
                                          <p:val>
                                            <p:fltVal val="0"/>
                                          </p:val>
                                        </p:tav>
                                        <p:tav tm="100000">
                                          <p:val>
                                            <p:strVal val="#ppt_h"/>
                                          </p:val>
                                        </p:tav>
                                      </p:tavLst>
                                    </p:anim>
                                    <p:animEffect transition="in" filter="fade">
                                      <p:cBhvr>
                                        <p:cTn id="77" dur="400"/>
                                        <p:tgtEl>
                                          <p:spTgt spid="54"/>
                                        </p:tgtEl>
                                      </p:cBhvr>
                                    </p:animEffect>
                                  </p:childTnLst>
                                </p:cTn>
                              </p:par>
                            </p:childTnLst>
                          </p:cTn>
                        </p:par>
                        <p:par>
                          <p:cTn id="78" fill="hold">
                            <p:stCondLst>
                              <p:cond delay="5500"/>
                            </p:stCondLst>
                            <p:childTnLst>
                              <p:par>
                                <p:cTn id="79" presetID="53" presetClass="entr" presetSubtype="16" fill="hold" grpId="0" nodeType="afterEffect" nodePh="1">
                                  <p:stCondLst>
                                    <p:cond delay="0"/>
                                  </p:stCondLst>
                                  <p:endCondLst>
                                    <p:cond evt="begin" delay="0">
                                      <p:tn val="79"/>
                                    </p:cond>
                                  </p:endCondLst>
                                  <p:childTnLst>
                                    <p:set>
                                      <p:cBhvr>
                                        <p:cTn id="80" dur="1" fill="hold">
                                          <p:stCondLst>
                                            <p:cond delay="0"/>
                                          </p:stCondLst>
                                        </p:cTn>
                                        <p:tgtEl>
                                          <p:spTgt spid="39"/>
                                        </p:tgtEl>
                                        <p:attrNameLst>
                                          <p:attrName>style.visibility</p:attrName>
                                        </p:attrNameLst>
                                      </p:cBhvr>
                                      <p:to>
                                        <p:strVal val="visible"/>
                                      </p:to>
                                    </p:set>
                                    <p:anim calcmode="lin" valueType="num">
                                      <p:cBhvr>
                                        <p:cTn id="81" dur="400" fill="hold"/>
                                        <p:tgtEl>
                                          <p:spTgt spid="39"/>
                                        </p:tgtEl>
                                        <p:attrNameLst>
                                          <p:attrName>ppt_w</p:attrName>
                                        </p:attrNameLst>
                                      </p:cBhvr>
                                      <p:tavLst>
                                        <p:tav tm="0">
                                          <p:val>
                                            <p:fltVal val="0"/>
                                          </p:val>
                                        </p:tav>
                                        <p:tav tm="100000">
                                          <p:val>
                                            <p:strVal val="#ppt_w"/>
                                          </p:val>
                                        </p:tav>
                                      </p:tavLst>
                                    </p:anim>
                                    <p:anim calcmode="lin" valueType="num">
                                      <p:cBhvr>
                                        <p:cTn id="82" dur="400" fill="hold"/>
                                        <p:tgtEl>
                                          <p:spTgt spid="39"/>
                                        </p:tgtEl>
                                        <p:attrNameLst>
                                          <p:attrName>ppt_h</p:attrName>
                                        </p:attrNameLst>
                                      </p:cBhvr>
                                      <p:tavLst>
                                        <p:tav tm="0">
                                          <p:val>
                                            <p:fltVal val="0"/>
                                          </p:val>
                                        </p:tav>
                                        <p:tav tm="100000">
                                          <p:val>
                                            <p:strVal val="#ppt_h"/>
                                          </p:val>
                                        </p:tav>
                                      </p:tavLst>
                                    </p:anim>
                                    <p:animEffect transition="in" filter="fade">
                                      <p:cBhvr>
                                        <p:cTn id="83" dur="400"/>
                                        <p:tgtEl>
                                          <p:spTgt spid="39"/>
                                        </p:tgtEl>
                                      </p:cBhvr>
                                    </p:animEffect>
                                  </p:childTnLst>
                                </p:cTn>
                              </p:par>
                            </p:childTnLst>
                          </p:cTn>
                        </p:par>
                        <p:par>
                          <p:cTn id="84" fill="hold">
                            <p:stCondLst>
                              <p:cond delay="5900"/>
                            </p:stCondLst>
                            <p:childTnLst>
                              <p:par>
                                <p:cTn id="85" presetID="53" presetClass="entr" presetSubtype="16" fill="hold" grpId="0" nodeType="afterEffect" nodePh="1">
                                  <p:stCondLst>
                                    <p:cond delay="0"/>
                                  </p:stCondLst>
                                  <p:endCondLst>
                                    <p:cond evt="begin" delay="0">
                                      <p:tn val="85"/>
                                    </p:cond>
                                  </p:endCondLst>
                                  <p:childTnLst>
                                    <p:set>
                                      <p:cBhvr>
                                        <p:cTn id="86" dur="1" fill="hold">
                                          <p:stCondLst>
                                            <p:cond delay="0"/>
                                          </p:stCondLst>
                                        </p:cTn>
                                        <p:tgtEl>
                                          <p:spTgt spid="40"/>
                                        </p:tgtEl>
                                        <p:attrNameLst>
                                          <p:attrName>style.visibility</p:attrName>
                                        </p:attrNameLst>
                                      </p:cBhvr>
                                      <p:to>
                                        <p:strVal val="visible"/>
                                      </p:to>
                                    </p:set>
                                    <p:anim calcmode="lin" valueType="num">
                                      <p:cBhvr>
                                        <p:cTn id="87" dur="400" fill="hold"/>
                                        <p:tgtEl>
                                          <p:spTgt spid="40"/>
                                        </p:tgtEl>
                                        <p:attrNameLst>
                                          <p:attrName>ppt_w</p:attrName>
                                        </p:attrNameLst>
                                      </p:cBhvr>
                                      <p:tavLst>
                                        <p:tav tm="0">
                                          <p:val>
                                            <p:fltVal val="0"/>
                                          </p:val>
                                        </p:tav>
                                        <p:tav tm="100000">
                                          <p:val>
                                            <p:strVal val="#ppt_w"/>
                                          </p:val>
                                        </p:tav>
                                      </p:tavLst>
                                    </p:anim>
                                    <p:anim calcmode="lin" valueType="num">
                                      <p:cBhvr>
                                        <p:cTn id="88" dur="400" fill="hold"/>
                                        <p:tgtEl>
                                          <p:spTgt spid="40"/>
                                        </p:tgtEl>
                                        <p:attrNameLst>
                                          <p:attrName>ppt_h</p:attrName>
                                        </p:attrNameLst>
                                      </p:cBhvr>
                                      <p:tavLst>
                                        <p:tav tm="0">
                                          <p:val>
                                            <p:fltVal val="0"/>
                                          </p:val>
                                        </p:tav>
                                        <p:tav tm="100000">
                                          <p:val>
                                            <p:strVal val="#ppt_h"/>
                                          </p:val>
                                        </p:tav>
                                      </p:tavLst>
                                    </p:anim>
                                    <p:animEffect transition="in" filter="fade">
                                      <p:cBhvr>
                                        <p:cTn id="89" dur="400"/>
                                        <p:tgtEl>
                                          <p:spTgt spid="40"/>
                                        </p:tgtEl>
                                      </p:cBhvr>
                                    </p:animEffect>
                                  </p:childTnLst>
                                </p:cTn>
                              </p:par>
                            </p:childTnLst>
                          </p:cTn>
                        </p:par>
                        <p:par>
                          <p:cTn id="90" fill="hold">
                            <p:stCondLst>
                              <p:cond delay="6300"/>
                            </p:stCondLst>
                            <p:childTnLst>
                              <p:par>
                                <p:cTn id="91" presetID="53" presetClass="entr" presetSubtype="16" fill="hold" grpId="0" nodeType="afterEffect" nodePh="1">
                                  <p:stCondLst>
                                    <p:cond delay="0"/>
                                  </p:stCondLst>
                                  <p:endCondLst>
                                    <p:cond evt="begin" delay="0">
                                      <p:tn val="91"/>
                                    </p:cond>
                                  </p:endCondLst>
                                  <p:childTnLst>
                                    <p:set>
                                      <p:cBhvr>
                                        <p:cTn id="92" dur="1" fill="hold">
                                          <p:stCondLst>
                                            <p:cond delay="0"/>
                                          </p:stCondLst>
                                        </p:cTn>
                                        <p:tgtEl>
                                          <p:spTgt spid="41"/>
                                        </p:tgtEl>
                                        <p:attrNameLst>
                                          <p:attrName>style.visibility</p:attrName>
                                        </p:attrNameLst>
                                      </p:cBhvr>
                                      <p:to>
                                        <p:strVal val="visible"/>
                                      </p:to>
                                    </p:set>
                                    <p:anim calcmode="lin" valueType="num">
                                      <p:cBhvr>
                                        <p:cTn id="93" dur="400" fill="hold"/>
                                        <p:tgtEl>
                                          <p:spTgt spid="41"/>
                                        </p:tgtEl>
                                        <p:attrNameLst>
                                          <p:attrName>ppt_w</p:attrName>
                                        </p:attrNameLst>
                                      </p:cBhvr>
                                      <p:tavLst>
                                        <p:tav tm="0">
                                          <p:val>
                                            <p:fltVal val="0"/>
                                          </p:val>
                                        </p:tav>
                                        <p:tav tm="100000">
                                          <p:val>
                                            <p:strVal val="#ppt_w"/>
                                          </p:val>
                                        </p:tav>
                                      </p:tavLst>
                                    </p:anim>
                                    <p:anim calcmode="lin" valueType="num">
                                      <p:cBhvr>
                                        <p:cTn id="94" dur="400" fill="hold"/>
                                        <p:tgtEl>
                                          <p:spTgt spid="41"/>
                                        </p:tgtEl>
                                        <p:attrNameLst>
                                          <p:attrName>ppt_h</p:attrName>
                                        </p:attrNameLst>
                                      </p:cBhvr>
                                      <p:tavLst>
                                        <p:tav tm="0">
                                          <p:val>
                                            <p:fltVal val="0"/>
                                          </p:val>
                                        </p:tav>
                                        <p:tav tm="100000">
                                          <p:val>
                                            <p:strVal val="#ppt_h"/>
                                          </p:val>
                                        </p:tav>
                                      </p:tavLst>
                                    </p:anim>
                                    <p:animEffect transition="in" filter="fade">
                                      <p:cBhvr>
                                        <p:cTn id="95" dur="400"/>
                                        <p:tgtEl>
                                          <p:spTgt spid="41"/>
                                        </p:tgtEl>
                                      </p:cBhvr>
                                    </p:animEffect>
                                  </p:childTnLst>
                                </p:cTn>
                              </p:par>
                            </p:childTnLst>
                          </p:cTn>
                        </p:par>
                        <p:par>
                          <p:cTn id="96" fill="hold">
                            <p:stCondLst>
                              <p:cond delay="6700"/>
                            </p:stCondLst>
                            <p:childTnLst>
                              <p:par>
                                <p:cTn id="97" presetID="53" presetClass="entr" presetSubtype="16" fill="hold" grpId="0" nodeType="afterEffect" nodePh="1">
                                  <p:stCondLst>
                                    <p:cond delay="0"/>
                                  </p:stCondLst>
                                  <p:endCondLst>
                                    <p:cond evt="begin" delay="0">
                                      <p:tn val="97"/>
                                    </p:cond>
                                  </p:endCondLst>
                                  <p:childTnLst>
                                    <p:set>
                                      <p:cBhvr>
                                        <p:cTn id="98" dur="1" fill="hold">
                                          <p:stCondLst>
                                            <p:cond delay="0"/>
                                          </p:stCondLst>
                                        </p:cTn>
                                        <p:tgtEl>
                                          <p:spTgt spid="51"/>
                                        </p:tgtEl>
                                        <p:attrNameLst>
                                          <p:attrName>style.visibility</p:attrName>
                                        </p:attrNameLst>
                                      </p:cBhvr>
                                      <p:to>
                                        <p:strVal val="visible"/>
                                      </p:to>
                                    </p:set>
                                    <p:anim calcmode="lin" valueType="num">
                                      <p:cBhvr>
                                        <p:cTn id="99" dur="400" fill="hold"/>
                                        <p:tgtEl>
                                          <p:spTgt spid="51"/>
                                        </p:tgtEl>
                                        <p:attrNameLst>
                                          <p:attrName>ppt_w</p:attrName>
                                        </p:attrNameLst>
                                      </p:cBhvr>
                                      <p:tavLst>
                                        <p:tav tm="0">
                                          <p:val>
                                            <p:fltVal val="0"/>
                                          </p:val>
                                        </p:tav>
                                        <p:tav tm="100000">
                                          <p:val>
                                            <p:strVal val="#ppt_w"/>
                                          </p:val>
                                        </p:tav>
                                      </p:tavLst>
                                    </p:anim>
                                    <p:anim calcmode="lin" valueType="num">
                                      <p:cBhvr>
                                        <p:cTn id="100" dur="400" fill="hold"/>
                                        <p:tgtEl>
                                          <p:spTgt spid="51"/>
                                        </p:tgtEl>
                                        <p:attrNameLst>
                                          <p:attrName>ppt_h</p:attrName>
                                        </p:attrNameLst>
                                      </p:cBhvr>
                                      <p:tavLst>
                                        <p:tav tm="0">
                                          <p:val>
                                            <p:fltVal val="0"/>
                                          </p:val>
                                        </p:tav>
                                        <p:tav tm="100000">
                                          <p:val>
                                            <p:strVal val="#ppt_h"/>
                                          </p:val>
                                        </p:tav>
                                      </p:tavLst>
                                    </p:anim>
                                    <p:animEffect transition="in" filter="fade">
                                      <p:cBhvr>
                                        <p:cTn id="101" dur="400"/>
                                        <p:tgtEl>
                                          <p:spTgt spid="51"/>
                                        </p:tgtEl>
                                      </p:cBhvr>
                                    </p:animEffect>
                                  </p:childTnLst>
                                </p:cTn>
                              </p:par>
                            </p:childTnLst>
                          </p:cTn>
                        </p:par>
                        <p:par>
                          <p:cTn id="102" fill="hold">
                            <p:stCondLst>
                              <p:cond delay="7100"/>
                            </p:stCondLst>
                            <p:childTnLst>
                              <p:par>
                                <p:cTn id="103" presetID="53" presetClass="entr" presetSubtype="16" fill="hold" grpId="0" nodeType="afterEffect" nodePh="1">
                                  <p:stCondLst>
                                    <p:cond delay="0"/>
                                  </p:stCondLst>
                                  <p:endCondLst>
                                    <p:cond evt="begin" delay="0">
                                      <p:tn val="103"/>
                                    </p:cond>
                                  </p:endCondLst>
                                  <p:childTnLst>
                                    <p:set>
                                      <p:cBhvr>
                                        <p:cTn id="104" dur="1" fill="hold">
                                          <p:stCondLst>
                                            <p:cond delay="0"/>
                                          </p:stCondLst>
                                        </p:cTn>
                                        <p:tgtEl>
                                          <p:spTgt spid="52"/>
                                        </p:tgtEl>
                                        <p:attrNameLst>
                                          <p:attrName>style.visibility</p:attrName>
                                        </p:attrNameLst>
                                      </p:cBhvr>
                                      <p:to>
                                        <p:strVal val="visible"/>
                                      </p:to>
                                    </p:set>
                                    <p:anim calcmode="lin" valueType="num">
                                      <p:cBhvr>
                                        <p:cTn id="105" dur="400" fill="hold"/>
                                        <p:tgtEl>
                                          <p:spTgt spid="52"/>
                                        </p:tgtEl>
                                        <p:attrNameLst>
                                          <p:attrName>ppt_w</p:attrName>
                                        </p:attrNameLst>
                                      </p:cBhvr>
                                      <p:tavLst>
                                        <p:tav tm="0">
                                          <p:val>
                                            <p:fltVal val="0"/>
                                          </p:val>
                                        </p:tav>
                                        <p:tav tm="100000">
                                          <p:val>
                                            <p:strVal val="#ppt_w"/>
                                          </p:val>
                                        </p:tav>
                                      </p:tavLst>
                                    </p:anim>
                                    <p:anim calcmode="lin" valueType="num">
                                      <p:cBhvr>
                                        <p:cTn id="106" dur="400" fill="hold"/>
                                        <p:tgtEl>
                                          <p:spTgt spid="52"/>
                                        </p:tgtEl>
                                        <p:attrNameLst>
                                          <p:attrName>ppt_h</p:attrName>
                                        </p:attrNameLst>
                                      </p:cBhvr>
                                      <p:tavLst>
                                        <p:tav tm="0">
                                          <p:val>
                                            <p:fltVal val="0"/>
                                          </p:val>
                                        </p:tav>
                                        <p:tav tm="100000">
                                          <p:val>
                                            <p:strVal val="#ppt_h"/>
                                          </p:val>
                                        </p:tav>
                                      </p:tavLst>
                                    </p:anim>
                                    <p:animEffect transition="in" filter="fade">
                                      <p:cBhvr>
                                        <p:cTn id="107" dur="400"/>
                                        <p:tgtEl>
                                          <p:spTgt spid="52"/>
                                        </p:tgtEl>
                                      </p:cBhvr>
                                    </p:animEffect>
                                  </p:childTnLst>
                                </p:cTn>
                              </p:par>
                            </p:childTnLst>
                          </p:cTn>
                        </p:par>
                        <p:par>
                          <p:cTn id="108" fill="hold">
                            <p:stCondLst>
                              <p:cond delay="7500"/>
                            </p:stCondLst>
                            <p:childTnLst>
                              <p:par>
                                <p:cTn id="109" presetID="53" presetClass="entr" presetSubtype="16" fill="hold" grpId="0" nodeType="afterEffect" nodePh="1">
                                  <p:stCondLst>
                                    <p:cond delay="0"/>
                                  </p:stCondLst>
                                  <p:endCondLst>
                                    <p:cond evt="begin" delay="0">
                                      <p:tn val="109"/>
                                    </p:cond>
                                  </p:endCondLst>
                                  <p:childTnLst>
                                    <p:set>
                                      <p:cBhvr>
                                        <p:cTn id="110" dur="1" fill="hold">
                                          <p:stCondLst>
                                            <p:cond delay="0"/>
                                          </p:stCondLst>
                                        </p:cTn>
                                        <p:tgtEl>
                                          <p:spTgt spid="53"/>
                                        </p:tgtEl>
                                        <p:attrNameLst>
                                          <p:attrName>style.visibility</p:attrName>
                                        </p:attrNameLst>
                                      </p:cBhvr>
                                      <p:to>
                                        <p:strVal val="visible"/>
                                      </p:to>
                                    </p:set>
                                    <p:anim calcmode="lin" valueType="num">
                                      <p:cBhvr>
                                        <p:cTn id="111" dur="400" fill="hold"/>
                                        <p:tgtEl>
                                          <p:spTgt spid="53"/>
                                        </p:tgtEl>
                                        <p:attrNameLst>
                                          <p:attrName>ppt_w</p:attrName>
                                        </p:attrNameLst>
                                      </p:cBhvr>
                                      <p:tavLst>
                                        <p:tav tm="0">
                                          <p:val>
                                            <p:fltVal val="0"/>
                                          </p:val>
                                        </p:tav>
                                        <p:tav tm="100000">
                                          <p:val>
                                            <p:strVal val="#ppt_w"/>
                                          </p:val>
                                        </p:tav>
                                      </p:tavLst>
                                    </p:anim>
                                    <p:anim calcmode="lin" valueType="num">
                                      <p:cBhvr>
                                        <p:cTn id="112" dur="400" fill="hold"/>
                                        <p:tgtEl>
                                          <p:spTgt spid="53"/>
                                        </p:tgtEl>
                                        <p:attrNameLst>
                                          <p:attrName>ppt_h</p:attrName>
                                        </p:attrNameLst>
                                      </p:cBhvr>
                                      <p:tavLst>
                                        <p:tav tm="0">
                                          <p:val>
                                            <p:fltVal val="0"/>
                                          </p:val>
                                        </p:tav>
                                        <p:tav tm="100000">
                                          <p:val>
                                            <p:strVal val="#ppt_h"/>
                                          </p:val>
                                        </p:tav>
                                      </p:tavLst>
                                    </p:anim>
                                    <p:animEffect transition="in" filter="fade">
                                      <p:cBhvr>
                                        <p:cTn id="113" dur="400"/>
                                        <p:tgtEl>
                                          <p:spTgt spid="53"/>
                                        </p:tgtEl>
                                      </p:cBhvr>
                                    </p:animEffect>
                                  </p:childTnLst>
                                </p:cTn>
                              </p:par>
                            </p:childTnLst>
                          </p:cTn>
                        </p:par>
                        <p:par>
                          <p:cTn id="114" fill="hold">
                            <p:stCondLst>
                              <p:cond delay="7900"/>
                            </p:stCondLst>
                            <p:childTnLst>
                              <p:par>
                                <p:cTn id="115" presetID="53" presetClass="entr" presetSubtype="16" fill="hold" grpId="0" nodeType="afterEffect" nodePh="1">
                                  <p:stCondLst>
                                    <p:cond delay="0"/>
                                  </p:stCondLst>
                                  <p:endCondLst>
                                    <p:cond evt="begin" delay="0">
                                      <p:tn val="115"/>
                                    </p:cond>
                                  </p:endCondLst>
                                  <p:childTnLst>
                                    <p:set>
                                      <p:cBhvr>
                                        <p:cTn id="116" dur="1" fill="hold">
                                          <p:stCondLst>
                                            <p:cond delay="0"/>
                                          </p:stCondLst>
                                        </p:cTn>
                                        <p:tgtEl>
                                          <p:spTgt spid="45"/>
                                        </p:tgtEl>
                                        <p:attrNameLst>
                                          <p:attrName>style.visibility</p:attrName>
                                        </p:attrNameLst>
                                      </p:cBhvr>
                                      <p:to>
                                        <p:strVal val="visible"/>
                                      </p:to>
                                    </p:set>
                                    <p:anim calcmode="lin" valueType="num">
                                      <p:cBhvr>
                                        <p:cTn id="117" dur="400" fill="hold"/>
                                        <p:tgtEl>
                                          <p:spTgt spid="45"/>
                                        </p:tgtEl>
                                        <p:attrNameLst>
                                          <p:attrName>ppt_w</p:attrName>
                                        </p:attrNameLst>
                                      </p:cBhvr>
                                      <p:tavLst>
                                        <p:tav tm="0">
                                          <p:val>
                                            <p:fltVal val="0"/>
                                          </p:val>
                                        </p:tav>
                                        <p:tav tm="100000">
                                          <p:val>
                                            <p:strVal val="#ppt_w"/>
                                          </p:val>
                                        </p:tav>
                                      </p:tavLst>
                                    </p:anim>
                                    <p:anim calcmode="lin" valueType="num">
                                      <p:cBhvr>
                                        <p:cTn id="118" dur="400" fill="hold"/>
                                        <p:tgtEl>
                                          <p:spTgt spid="45"/>
                                        </p:tgtEl>
                                        <p:attrNameLst>
                                          <p:attrName>ppt_h</p:attrName>
                                        </p:attrNameLst>
                                      </p:cBhvr>
                                      <p:tavLst>
                                        <p:tav tm="0">
                                          <p:val>
                                            <p:fltVal val="0"/>
                                          </p:val>
                                        </p:tav>
                                        <p:tav tm="100000">
                                          <p:val>
                                            <p:strVal val="#ppt_h"/>
                                          </p:val>
                                        </p:tav>
                                      </p:tavLst>
                                    </p:anim>
                                    <p:animEffect transition="in" filter="fade">
                                      <p:cBhvr>
                                        <p:cTn id="119" dur="400"/>
                                        <p:tgtEl>
                                          <p:spTgt spid="45"/>
                                        </p:tgtEl>
                                      </p:cBhvr>
                                    </p:animEffect>
                                  </p:childTnLst>
                                </p:cTn>
                              </p:par>
                            </p:childTnLst>
                          </p:cTn>
                        </p:par>
                        <p:par>
                          <p:cTn id="120" fill="hold">
                            <p:stCondLst>
                              <p:cond delay="8300"/>
                            </p:stCondLst>
                            <p:childTnLst>
                              <p:par>
                                <p:cTn id="121" presetID="53" presetClass="entr" presetSubtype="16" fill="hold" grpId="0" nodeType="afterEffect" nodePh="1">
                                  <p:stCondLst>
                                    <p:cond delay="0"/>
                                  </p:stCondLst>
                                  <p:endCondLst>
                                    <p:cond evt="begin" delay="0">
                                      <p:tn val="121"/>
                                    </p:cond>
                                  </p:endCondLst>
                                  <p:childTnLst>
                                    <p:set>
                                      <p:cBhvr>
                                        <p:cTn id="122" dur="1" fill="hold">
                                          <p:stCondLst>
                                            <p:cond delay="0"/>
                                          </p:stCondLst>
                                        </p:cTn>
                                        <p:tgtEl>
                                          <p:spTgt spid="46"/>
                                        </p:tgtEl>
                                        <p:attrNameLst>
                                          <p:attrName>style.visibility</p:attrName>
                                        </p:attrNameLst>
                                      </p:cBhvr>
                                      <p:to>
                                        <p:strVal val="visible"/>
                                      </p:to>
                                    </p:set>
                                    <p:anim calcmode="lin" valueType="num">
                                      <p:cBhvr>
                                        <p:cTn id="123" dur="400" fill="hold"/>
                                        <p:tgtEl>
                                          <p:spTgt spid="46"/>
                                        </p:tgtEl>
                                        <p:attrNameLst>
                                          <p:attrName>ppt_w</p:attrName>
                                        </p:attrNameLst>
                                      </p:cBhvr>
                                      <p:tavLst>
                                        <p:tav tm="0">
                                          <p:val>
                                            <p:fltVal val="0"/>
                                          </p:val>
                                        </p:tav>
                                        <p:tav tm="100000">
                                          <p:val>
                                            <p:strVal val="#ppt_w"/>
                                          </p:val>
                                        </p:tav>
                                      </p:tavLst>
                                    </p:anim>
                                    <p:anim calcmode="lin" valueType="num">
                                      <p:cBhvr>
                                        <p:cTn id="124" dur="400" fill="hold"/>
                                        <p:tgtEl>
                                          <p:spTgt spid="46"/>
                                        </p:tgtEl>
                                        <p:attrNameLst>
                                          <p:attrName>ppt_h</p:attrName>
                                        </p:attrNameLst>
                                      </p:cBhvr>
                                      <p:tavLst>
                                        <p:tav tm="0">
                                          <p:val>
                                            <p:fltVal val="0"/>
                                          </p:val>
                                        </p:tav>
                                        <p:tav tm="100000">
                                          <p:val>
                                            <p:strVal val="#ppt_h"/>
                                          </p:val>
                                        </p:tav>
                                      </p:tavLst>
                                    </p:anim>
                                    <p:animEffect transition="in" filter="fade">
                                      <p:cBhvr>
                                        <p:cTn id="125" dur="400"/>
                                        <p:tgtEl>
                                          <p:spTgt spid="46"/>
                                        </p:tgtEl>
                                      </p:cBhvr>
                                    </p:animEffect>
                                  </p:childTnLst>
                                </p:cTn>
                              </p:par>
                            </p:childTnLst>
                          </p:cTn>
                        </p:par>
                        <p:par>
                          <p:cTn id="126" fill="hold">
                            <p:stCondLst>
                              <p:cond delay="8700"/>
                            </p:stCondLst>
                            <p:childTnLst>
                              <p:par>
                                <p:cTn id="127" presetID="53" presetClass="entr" presetSubtype="16" fill="hold" grpId="0" nodeType="afterEffect" nodePh="1">
                                  <p:stCondLst>
                                    <p:cond delay="0"/>
                                  </p:stCondLst>
                                  <p:endCondLst>
                                    <p:cond evt="begin" delay="0">
                                      <p:tn val="127"/>
                                    </p:cond>
                                  </p:endCondLst>
                                  <p:childTnLst>
                                    <p:set>
                                      <p:cBhvr>
                                        <p:cTn id="128" dur="1" fill="hold">
                                          <p:stCondLst>
                                            <p:cond delay="0"/>
                                          </p:stCondLst>
                                        </p:cTn>
                                        <p:tgtEl>
                                          <p:spTgt spid="47"/>
                                        </p:tgtEl>
                                        <p:attrNameLst>
                                          <p:attrName>style.visibility</p:attrName>
                                        </p:attrNameLst>
                                      </p:cBhvr>
                                      <p:to>
                                        <p:strVal val="visible"/>
                                      </p:to>
                                    </p:set>
                                    <p:anim calcmode="lin" valueType="num">
                                      <p:cBhvr>
                                        <p:cTn id="129" dur="400" fill="hold"/>
                                        <p:tgtEl>
                                          <p:spTgt spid="47"/>
                                        </p:tgtEl>
                                        <p:attrNameLst>
                                          <p:attrName>ppt_w</p:attrName>
                                        </p:attrNameLst>
                                      </p:cBhvr>
                                      <p:tavLst>
                                        <p:tav tm="0">
                                          <p:val>
                                            <p:fltVal val="0"/>
                                          </p:val>
                                        </p:tav>
                                        <p:tav tm="100000">
                                          <p:val>
                                            <p:strVal val="#ppt_w"/>
                                          </p:val>
                                        </p:tav>
                                      </p:tavLst>
                                    </p:anim>
                                    <p:anim calcmode="lin" valueType="num">
                                      <p:cBhvr>
                                        <p:cTn id="130" dur="400" fill="hold"/>
                                        <p:tgtEl>
                                          <p:spTgt spid="47"/>
                                        </p:tgtEl>
                                        <p:attrNameLst>
                                          <p:attrName>ppt_h</p:attrName>
                                        </p:attrNameLst>
                                      </p:cBhvr>
                                      <p:tavLst>
                                        <p:tav tm="0">
                                          <p:val>
                                            <p:fltVal val="0"/>
                                          </p:val>
                                        </p:tav>
                                        <p:tav tm="100000">
                                          <p:val>
                                            <p:strVal val="#ppt_h"/>
                                          </p:val>
                                        </p:tav>
                                      </p:tavLst>
                                    </p:anim>
                                    <p:animEffect transition="in" filter="fade">
                                      <p:cBhvr>
                                        <p:cTn id="131" dur="400"/>
                                        <p:tgtEl>
                                          <p:spTgt spid="47"/>
                                        </p:tgtEl>
                                      </p:cBhvr>
                                    </p:animEffect>
                                  </p:childTnLst>
                                </p:cTn>
                              </p:par>
                            </p:childTnLst>
                          </p:cTn>
                        </p:par>
                        <p:par>
                          <p:cTn id="132" fill="hold">
                            <p:stCondLst>
                              <p:cond delay="9100"/>
                            </p:stCondLst>
                            <p:childTnLst>
                              <p:par>
                                <p:cTn id="133" presetID="53" presetClass="entr" presetSubtype="16" fill="hold" grpId="0" nodeType="afterEffect" nodePh="1">
                                  <p:stCondLst>
                                    <p:cond delay="0"/>
                                  </p:stCondLst>
                                  <p:endCondLst>
                                    <p:cond evt="begin" delay="0">
                                      <p:tn val="133"/>
                                    </p:cond>
                                  </p:endCondLst>
                                  <p:childTnLst>
                                    <p:set>
                                      <p:cBhvr>
                                        <p:cTn id="134" dur="1" fill="hold">
                                          <p:stCondLst>
                                            <p:cond delay="0"/>
                                          </p:stCondLst>
                                        </p:cTn>
                                        <p:tgtEl>
                                          <p:spTgt spid="57"/>
                                        </p:tgtEl>
                                        <p:attrNameLst>
                                          <p:attrName>style.visibility</p:attrName>
                                        </p:attrNameLst>
                                      </p:cBhvr>
                                      <p:to>
                                        <p:strVal val="visible"/>
                                      </p:to>
                                    </p:set>
                                    <p:anim calcmode="lin" valueType="num">
                                      <p:cBhvr>
                                        <p:cTn id="135" dur="400" fill="hold"/>
                                        <p:tgtEl>
                                          <p:spTgt spid="57"/>
                                        </p:tgtEl>
                                        <p:attrNameLst>
                                          <p:attrName>ppt_w</p:attrName>
                                        </p:attrNameLst>
                                      </p:cBhvr>
                                      <p:tavLst>
                                        <p:tav tm="0">
                                          <p:val>
                                            <p:fltVal val="0"/>
                                          </p:val>
                                        </p:tav>
                                        <p:tav tm="100000">
                                          <p:val>
                                            <p:strVal val="#ppt_w"/>
                                          </p:val>
                                        </p:tav>
                                      </p:tavLst>
                                    </p:anim>
                                    <p:anim calcmode="lin" valueType="num">
                                      <p:cBhvr>
                                        <p:cTn id="136" dur="400" fill="hold"/>
                                        <p:tgtEl>
                                          <p:spTgt spid="57"/>
                                        </p:tgtEl>
                                        <p:attrNameLst>
                                          <p:attrName>ppt_h</p:attrName>
                                        </p:attrNameLst>
                                      </p:cBhvr>
                                      <p:tavLst>
                                        <p:tav tm="0">
                                          <p:val>
                                            <p:fltVal val="0"/>
                                          </p:val>
                                        </p:tav>
                                        <p:tav tm="100000">
                                          <p:val>
                                            <p:strVal val="#ppt_h"/>
                                          </p:val>
                                        </p:tav>
                                      </p:tavLst>
                                    </p:anim>
                                    <p:animEffect transition="in" filter="fade">
                                      <p:cBhvr>
                                        <p:cTn id="137" dur="4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18"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7"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7"/>
            <a:ext cx="21948458" cy="2286000"/>
          </a:xfrm>
          <a:prstGeom prst="rect">
            <a:avLst/>
          </a:prstGeom>
        </p:spPr>
        <p:txBody>
          <a:bodyPr vert="horz" lIns="243852" tIns="121926" rIns="243852" bIns="121926" rtlCol="0" anchor="ctr">
            <a:normAutofit/>
          </a:bodyPr>
          <a:lstStyle/>
          <a:p>
            <a:r>
              <a:rPr lang="en-US" dirty="0"/>
              <a:t>Click to edit Master title style</a:t>
            </a:r>
          </a:p>
        </p:txBody>
      </p:sp>
      <p:sp>
        <p:nvSpPr>
          <p:cNvPr id="3" name="Text Placeholder 2"/>
          <p:cNvSpPr>
            <a:spLocks noGrp="1"/>
          </p:cNvSpPr>
          <p:nvPr>
            <p:ph type="body" idx="1"/>
          </p:nvPr>
        </p:nvSpPr>
        <p:spPr>
          <a:xfrm>
            <a:off x="1219359" y="3200403"/>
            <a:ext cx="21948458" cy="9051925"/>
          </a:xfrm>
          <a:prstGeom prst="rect">
            <a:avLst/>
          </a:prstGeom>
        </p:spPr>
        <p:txBody>
          <a:bodyPr vert="horz" lIns="243852" tIns="121926" rIns="243852" bIns="12192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19359" y="12712701"/>
            <a:ext cx="5690341" cy="730251"/>
          </a:xfrm>
          <a:prstGeom prst="rect">
            <a:avLst/>
          </a:prstGeom>
        </p:spPr>
        <p:txBody>
          <a:bodyPr vert="horz" lIns="243852" tIns="121926" rIns="243852" bIns="121926" rtlCol="0" anchor="ctr"/>
          <a:lstStyle>
            <a:lvl1pPr algn="l">
              <a:defRPr sz="3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8332285" y="12712701"/>
            <a:ext cx="7722605" cy="730251"/>
          </a:xfrm>
          <a:prstGeom prst="rect">
            <a:avLst/>
          </a:prstGeom>
        </p:spPr>
        <p:txBody>
          <a:bodyPr vert="horz" lIns="243852" tIns="121926" rIns="243852" bIns="121926" rtlCol="0" anchor="ctr"/>
          <a:lstStyle>
            <a:lvl1pPr algn="ctr">
              <a:defRPr sz="3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7475" y="12712701"/>
            <a:ext cx="5690341" cy="730251"/>
          </a:xfrm>
          <a:prstGeom prst="rect">
            <a:avLst/>
          </a:prstGeom>
        </p:spPr>
        <p:txBody>
          <a:bodyPr vert="horz" lIns="243852" tIns="121926" rIns="243852" bIns="121926" rtlCol="0" anchor="ctr"/>
          <a:lstStyle>
            <a:lvl1pPr algn="r">
              <a:defRPr sz="3200">
                <a:solidFill>
                  <a:schemeClr val="tx1">
                    <a:tint val="75000"/>
                  </a:schemeClr>
                </a:solidFill>
              </a:defRPr>
            </a:lvl1pPr>
          </a:lstStyle>
          <a:p>
            <a:fld id="{9DF686B8-C880-FF40-96DC-14FF2413C34E}" type="slidenum">
              <a:rPr lang="en-US" smtClean="0"/>
              <a:pPr/>
              <a:t>‹#›</a:t>
            </a:fld>
            <a:endParaRPr lang="en-US"/>
          </a:p>
        </p:txBody>
      </p:sp>
    </p:spTree>
    <p:extLst>
      <p:ext uri="{BB962C8B-B14F-4D97-AF65-F5344CB8AC3E}">
        <p14:creationId xmlns:p14="http://schemas.microsoft.com/office/powerpoint/2010/main" val="4290370451"/>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62" r:id="rId5"/>
    <p:sldLayoutId id="2147483663" r:id="rId6"/>
    <p:sldLayoutId id="2147483669" r:id="rId7"/>
    <p:sldLayoutId id="2147483667" r:id="rId8"/>
    <p:sldLayoutId id="2147483666" r:id="rId9"/>
    <p:sldLayoutId id="2147483665" r:id="rId10"/>
    <p:sldLayoutId id="2147483670" r:id="rId11"/>
    <p:sldLayoutId id="2147483678" r:id="rId12"/>
    <p:sldLayoutId id="2147483679" r:id="rId13"/>
  </p:sldLayoutIdLst>
  <p:transition>
    <p:fade/>
  </p:transition>
  <p:hf hdr="0" ftr="0" dt="0"/>
  <p:txStyles>
    <p:titleStyle>
      <a:lvl1pPr algn="ctr" defTabSz="1219261" rtl="0" eaLnBrk="1" latinLnBrk="0" hangingPunct="1">
        <a:spcBef>
          <a:spcPct val="0"/>
        </a:spcBef>
        <a:buNone/>
        <a:defRPr sz="7500" kern="1200">
          <a:solidFill>
            <a:schemeClr val="bg2"/>
          </a:solidFill>
          <a:latin typeface="Raleway ExtraBold"/>
          <a:ea typeface="+mj-ea"/>
          <a:cs typeface="Raleway ExtraBold"/>
        </a:defRPr>
      </a:lvl1pPr>
    </p:titleStyle>
    <p:body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p:bodyStyle>
    <p:other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cid:628059452768564171671848"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14F62A7-47EC-4E60-8F08-619BB0B86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371600"/>
            <a:ext cx="26822399" cy="15087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idx="4294967295"/>
          </p:nvPr>
        </p:nvSpPr>
        <p:spPr>
          <a:xfrm>
            <a:off x="302635" y="661370"/>
            <a:ext cx="12623994" cy="2609771"/>
          </a:xfrm>
        </p:spPr>
        <p:txBody>
          <a:bodyPr>
            <a:noAutofit/>
          </a:bodyPr>
          <a:lstStyle/>
          <a:p>
            <a:pPr algn="l"/>
            <a:r>
              <a:rPr lang="en-US" sz="22400" dirty="0" err="1">
                <a:solidFill>
                  <a:schemeClr val="bg1"/>
                </a:solidFill>
              </a:rPr>
              <a:t>MyEDPO</a:t>
            </a:r>
            <a:endParaRPr lang="en-US" sz="22400" dirty="0">
              <a:solidFill>
                <a:schemeClr val="bg1"/>
              </a:solidFill>
            </a:endParaRPr>
          </a:p>
        </p:txBody>
      </p:sp>
      <p:sp>
        <p:nvSpPr>
          <p:cNvPr id="3" name="Subtitle 2"/>
          <p:cNvSpPr>
            <a:spLocks noGrp="1"/>
          </p:cNvSpPr>
          <p:nvPr>
            <p:ph type="subTitle" idx="4294967295"/>
          </p:nvPr>
        </p:nvSpPr>
        <p:spPr>
          <a:xfrm>
            <a:off x="455035" y="3465333"/>
            <a:ext cx="20236832" cy="1105808"/>
          </a:xfrm>
        </p:spPr>
        <p:txBody>
          <a:bodyPr>
            <a:noAutofit/>
          </a:bodyPr>
          <a:lstStyle/>
          <a:p>
            <a:pPr algn="l"/>
            <a:r>
              <a:rPr lang="en-US" sz="7200" dirty="0">
                <a:solidFill>
                  <a:schemeClr val="bg1"/>
                </a:solidFill>
                <a:latin typeface="Raleway ExtraLight"/>
                <a:cs typeface="Raleway ExtraLight"/>
              </a:rPr>
              <a:t>Data Protection Officer Services</a:t>
            </a:r>
          </a:p>
        </p:txBody>
      </p:sp>
      <p:grpSp>
        <p:nvGrpSpPr>
          <p:cNvPr id="5" name="Group 4"/>
          <p:cNvGrpSpPr/>
          <p:nvPr/>
        </p:nvGrpSpPr>
        <p:grpSpPr>
          <a:xfrm>
            <a:off x="1547816" y="9044099"/>
            <a:ext cx="4650695" cy="827098"/>
            <a:chOff x="6221638" y="2403583"/>
            <a:chExt cx="1501283" cy="267029"/>
          </a:xfrm>
        </p:grpSpPr>
        <p:sp>
          <p:nvSpPr>
            <p:cNvPr id="4" name="Oval 3"/>
            <p:cNvSpPr/>
            <p:nvPr/>
          </p:nvSpPr>
          <p:spPr>
            <a:xfrm>
              <a:off x="7449305" y="2403583"/>
              <a:ext cx="273616" cy="26702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142388" y="2403583"/>
              <a:ext cx="273616" cy="26702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835471" y="2403583"/>
              <a:ext cx="273616" cy="26702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528555" y="2403583"/>
              <a:ext cx="273616" cy="2670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221638" y="2403583"/>
              <a:ext cx="273616" cy="267029"/>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Slide Number Placeholder 7"/>
          <p:cNvSpPr>
            <a:spLocks noGrp="1"/>
          </p:cNvSpPr>
          <p:nvPr>
            <p:ph type="sldNum" sz="quarter" idx="12"/>
          </p:nvPr>
        </p:nvSpPr>
        <p:spPr/>
        <p:txBody>
          <a:bodyPr/>
          <a:lstStyle/>
          <a:p>
            <a:fld id="{9DF686B8-C880-FF40-96DC-14FF2413C34E}" type="slidenum">
              <a:rPr lang="en-US" smtClean="0"/>
              <a:pPr/>
              <a:t>1</a:t>
            </a:fld>
            <a:endParaRPr lang="en-US" dirty="0"/>
          </a:p>
        </p:txBody>
      </p:sp>
      <p:sp>
        <p:nvSpPr>
          <p:cNvPr id="17410" name="AutoShape 2" descr="Image result for jewish agency"/>
          <p:cNvSpPr>
            <a:spLocks noChangeAspect="1" noChangeArrowheads="1"/>
          </p:cNvSpPr>
          <p:nvPr/>
        </p:nvSpPr>
        <p:spPr bwMode="auto">
          <a:xfrm>
            <a:off x="-455613" y="-2209800"/>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2" name="AutoShape 2" descr="Image result for palram"/>
          <p:cNvSpPr>
            <a:spLocks noChangeAspect="1" noChangeArrowheads="1"/>
          </p:cNvSpPr>
          <p:nvPr/>
        </p:nvSpPr>
        <p:spPr bwMode="auto">
          <a:xfrm>
            <a:off x="150235" y="4097717"/>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052214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makeshift hospital italy">
            <a:extLst>
              <a:ext uri="{FF2B5EF4-FFF2-40B4-BE49-F238E27FC236}">
                <a16:creationId xmlns:a16="http://schemas.microsoft.com/office/drawing/2014/main" id="{A3C6F461-9E36-4F7E-A88C-490D2373D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0" y="-762000"/>
            <a:ext cx="24354895" cy="1710931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US" dirty="0">
                <a:solidFill>
                  <a:schemeClr val="bg2"/>
                </a:solidFill>
              </a:rPr>
              <a:t>Vital Interest</a:t>
            </a:r>
          </a:p>
        </p:txBody>
      </p:sp>
      <p:sp>
        <p:nvSpPr>
          <p:cNvPr id="3" name="Text Placeholder 2"/>
          <p:cNvSpPr>
            <a:spLocks noGrp="1"/>
          </p:cNvSpPr>
          <p:nvPr>
            <p:ph type="body" sz="quarter" idx="14"/>
          </p:nvPr>
        </p:nvSpPr>
        <p:spPr/>
        <p:txBody>
          <a:bodyPr/>
          <a:lstStyle/>
          <a:p>
            <a:r>
              <a:rPr lang="en-US" b="1" dirty="0">
                <a:solidFill>
                  <a:schemeClr val="bg1">
                    <a:lumMod val="65000"/>
                  </a:schemeClr>
                </a:solidFill>
              </a:rPr>
              <a:t>GDPR anticipated this. Amazingly. </a:t>
            </a:r>
          </a:p>
        </p:txBody>
      </p:sp>
      <p:sp>
        <p:nvSpPr>
          <p:cNvPr id="4"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10</a:t>
            </a:fld>
            <a:endParaRPr lang="en-US" dirty="0"/>
          </a:p>
        </p:txBody>
      </p:sp>
      <p:sp>
        <p:nvSpPr>
          <p:cNvPr id="5" name="Rectangle 4">
            <a:extLst>
              <a:ext uri="{FF2B5EF4-FFF2-40B4-BE49-F238E27FC236}">
                <a16:creationId xmlns:a16="http://schemas.microsoft.com/office/drawing/2014/main" id="{7B6432D7-FBB4-407B-9C51-6B527FE40BF7}"/>
              </a:ext>
            </a:extLst>
          </p:cNvPr>
          <p:cNvSpPr/>
          <p:nvPr/>
        </p:nvSpPr>
        <p:spPr>
          <a:xfrm>
            <a:off x="8807829" y="0"/>
            <a:ext cx="15547066" cy="4708981"/>
          </a:xfrm>
          <a:prstGeom prst="rect">
            <a:avLst/>
          </a:prstGeom>
        </p:spPr>
        <p:txBody>
          <a:bodyPr wrap="square">
            <a:spAutoFit/>
          </a:bodyPr>
          <a:lstStyle/>
          <a:p>
            <a:r>
              <a:rPr lang="en-US" sz="6000" b="1" dirty="0">
                <a:solidFill>
                  <a:schemeClr val="bg1"/>
                </a:solidFill>
                <a:latin typeface="EUAlbertina"/>
              </a:rPr>
              <a:t>Article 9(2)(c): …processing is necessary to protect the vital interests of the data subject or of another natural person where the data subject is physically or legally incapable of giving consent </a:t>
            </a:r>
            <a:endParaRPr lang="en-US" sz="6000" b="1" dirty="0">
              <a:solidFill>
                <a:schemeClr val="bg1"/>
              </a:solidFill>
            </a:endParaRPr>
          </a:p>
        </p:txBody>
      </p:sp>
    </p:spTree>
    <p:extLst>
      <p:ext uri="{BB962C8B-B14F-4D97-AF65-F5344CB8AC3E}">
        <p14:creationId xmlns:p14="http://schemas.microsoft.com/office/powerpoint/2010/main" val="421827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coovid hospital italy">
            <a:extLst>
              <a:ext uri="{FF2B5EF4-FFF2-40B4-BE49-F238E27FC236}">
                <a16:creationId xmlns:a16="http://schemas.microsoft.com/office/drawing/2014/main" id="{85551D68-F24E-4260-A4B5-C53F6F76A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19" y="-228600"/>
            <a:ext cx="24783993" cy="1394984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US" dirty="0">
                <a:solidFill>
                  <a:schemeClr val="bg2"/>
                </a:solidFill>
              </a:rPr>
              <a:t>Vital Interest</a:t>
            </a:r>
          </a:p>
        </p:txBody>
      </p:sp>
      <p:sp>
        <p:nvSpPr>
          <p:cNvPr id="3" name="Text Placeholder 2"/>
          <p:cNvSpPr>
            <a:spLocks noGrp="1"/>
          </p:cNvSpPr>
          <p:nvPr>
            <p:ph type="body" sz="quarter" idx="14"/>
          </p:nvPr>
        </p:nvSpPr>
        <p:spPr/>
        <p:txBody>
          <a:bodyPr/>
          <a:lstStyle/>
          <a:p>
            <a:r>
              <a:rPr lang="en-US" b="1" dirty="0">
                <a:solidFill>
                  <a:schemeClr val="bg1">
                    <a:lumMod val="65000"/>
                  </a:schemeClr>
                </a:solidFill>
              </a:rPr>
              <a:t>GDPR anticipated this. Amazingly. </a:t>
            </a:r>
          </a:p>
        </p:txBody>
      </p:sp>
      <p:sp>
        <p:nvSpPr>
          <p:cNvPr id="4"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11</a:t>
            </a:fld>
            <a:endParaRPr lang="en-US" dirty="0"/>
          </a:p>
        </p:txBody>
      </p:sp>
      <p:sp>
        <p:nvSpPr>
          <p:cNvPr id="5" name="Rectangle 4">
            <a:extLst>
              <a:ext uri="{FF2B5EF4-FFF2-40B4-BE49-F238E27FC236}">
                <a16:creationId xmlns:a16="http://schemas.microsoft.com/office/drawing/2014/main" id="{7B6432D7-FBB4-407B-9C51-6B527FE40BF7}"/>
              </a:ext>
            </a:extLst>
          </p:cNvPr>
          <p:cNvSpPr/>
          <p:nvPr/>
        </p:nvSpPr>
        <p:spPr>
          <a:xfrm>
            <a:off x="1102631" y="8216631"/>
            <a:ext cx="20473620" cy="3785652"/>
          </a:xfrm>
          <a:prstGeom prst="rect">
            <a:avLst/>
          </a:prstGeom>
        </p:spPr>
        <p:txBody>
          <a:bodyPr wrap="square">
            <a:spAutoFit/>
          </a:bodyPr>
          <a:lstStyle/>
          <a:p>
            <a:r>
              <a:rPr lang="en-US" b="1" dirty="0">
                <a:latin typeface="EUAlbertina"/>
              </a:rPr>
              <a:t>Recital 46: …</a:t>
            </a:r>
            <a:r>
              <a:rPr lang="en-US" b="1" dirty="0"/>
              <a:t>Some types of processing may serve both important grounds of public interest and the vital interests of the data subject as for instance when processing is necessary for humanitarian purposes, including for monitoring epidemics and their spread or in situations of humanitarian emergencies, in particular in situations of natural and man-made disasters.</a:t>
            </a:r>
          </a:p>
        </p:txBody>
      </p:sp>
    </p:spTree>
    <p:extLst>
      <p:ext uri="{BB962C8B-B14F-4D97-AF65-F5344CB8AC3E}">
        <p14:creationId xmlns:p14="http://schemas.microsoft.com/office/powerpoint/2010/main" val="395567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makeshift hospital italy">
            <a:extLst>
              <a:ext uri="{FF2B5EF4-FFF2-40B4-BE49-F238E27FC236}">
                <a16:creationId xmlns:a16="http://schemas.microsoft.com/office/drawing/2014/main" id="{DAE8BFC6-B8CE-4254-B089-1391F5C61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68" y="-911015"/>
            <a:ext cx="24886358" cy="1493181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US" dirty="0">
                <a:solidFill>
                  <a:schemeClr val="bg2"/>
                </a:solidFill>
              </a:rPr>
              <a:t>Public Interest</a:t>
            </a:r>
          </a:p>
        </p:txBody>
      </p:sp>
      <p:sp>
        <p:nvSpPr>
          <p:cNvPr id="3" name="Text Placeholder 2"/>
          <p:cNvSpPr>
            <a:spLocks noGrp="1"/>
          </p:cNvSpPr>
          <p:nvPr>
            <p:ph type="body" sz="quarter" idx="14"/>
          </p:nvPr>
        </p:nvSpPr>
        <p:spPr/>
        <p:txBody>
          <a:bodyPr/>
          <a:lstStyle/>
          <a:p>
            <a:r>
              <a:rPr lang="en-US" b="1" dirty="0">
                <a:solidFill>
                  <a:schemeClr val="bg1">
                    <a:lumMod val="65000"/>
                  </a:schemeClr>
                </a:solidFill>
              </a:rPr>
              <a:t>GDPR anticipated this. Amazingly. </a:t>
            </a:r>
          </a:p>
        </p:txBody>
      </p:sp>
      <p:sp>
        <p:nvSpPr>
          <p:cNvPr id="4"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12</a:t>
            </a:fld>
            <a:endParaRPr lang="en-US" dirty="0"/>
          </a:p>
        </p:txBody>
      </p:sp>
      <p:sp>
        <p:nvSpPr>
          <p:cNvPr id="5" name="Rectangle 4">
            <a:extLst>
              <a:ext uri="{FF2B5EF4-FFF2-40B4-BE49-F238E27FC236}">
                <a16:creationId xmlns:a16="http://schemas.microsoft.com/office/drawing/2014/main" id="{7B6432D7-FBB4-407B-9C51-6B527FE40BF7}"/>
              </a:ext>
            </a:extLst>
          </p:cNvPr>
          <p:cNvSpPr/>
          <p:nvPr/>
        </p:nvSpPr>
        <p:spPr>
          <a:xfrm>
            <a:off x="8807829" y="0"/>
            <a:ext cx="15547066" cy="2862322"/>
          </a:xfrm>
          <a:prstGeom prst="rect">
            <a:avLst/>
          </a:prstGeom>
        </p:spPr>
        <p:txBody>
          <a:bodyPr wrap="square">
            <a:spAutoFit/>
          </a:bodyPr>
          <a:lstStyle/>
          <a:p>
            <a:pPr fontAlgn="base"/>
            <a:r>
              <a:rPr lang="en-US" sz="6000" b="1" dirty="0">
                <a:solidFill>
                  <a:schemeClr val="bg1"/>
                </a:solidFill>
                <a:latin typeface="EUAlbertina"/>
              </a:rPr>
              <a:t>Article 9(2)(g): …“necessary for reasons of substantial public interest, on the basis of Union or Member State law”. </a:t>
            </a:r>
            <a:endParaRPr lang="en-US" sz="6000" b="1" dirty="0">
              <a:solidFill>
                <a:schemeClr val="bg1"/>
              </a:solidFill>
            </a:endParaRPr>
          </a:p>
        </p:txBody>
      </p:sp>
    </p:spTree>
    <p:extLst>
      <p:ext uri="{BB962C8B-B14F-4D97-AF65-F5344CB8AC3E}">
        <p14:creationId xmlns:p14="http://schemas.microsoft.com/office/powerpoint/2010/main" val="70390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coronavirus hospital">
            <a:extLst>
              <a:ext uri="{FF2B5EF4-FFF2-40B4-BE49-F238E27FC236}">
                <a16:creationId xmlns:a16="http://schemas.microsoft.com/office/drawing/2014/main" id="{614DF7CB-CA81-40B6-A30A-ECDB7ED39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830"/>
            <a:ext cx="24387175" cy="1369433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US" dirty="0">
                <a:solidFill>
                  <a:schemeClr val="bg2"/>
                </a:solidFill>
              </a:rPr>
              <a:t>International Transfer</a:t>
            </a:r>
          </a:p>
        </p:txBody>
      </p:sp>
      <p:sp>
        <p:nvSpPr>
          <p:cNvPr id="3" name="Text Placeholder 2"/>
          <p:cNvSpPr>
            <a:spLocks noGrp="1"/>
          </p:cNvSpPr>
          <p:nvPr>
            <p:ph type="body" sz="quarter" idx="14"/>
          </p:nvPr>
        </p:nvSpPr>
        <p:spPr/>
        <p:txBody>
          <a:bodyPr/>
          <a:lstStyle/>
          <a:p>
            <a:r>
              <a:rPr lang="en-US" b="1" dirty="0">
                <a:solidFill>
                  <a:schemeClr val="bg1">
                    <a:lumMod val="65000"/>
                  </a:schemeClr>
                </a:solidFill>
              </a:rPr>
              <a:t>GDPR anticipated this. Amazingly. </a:t>
            </a:r>
          </a:p>
        </p:txBody>
      </p:sp>
      <p:sp>
        <p:nvSpPr>
          <p:cNvPr id="4"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13</a:t>
            </a:fld>
            <a:endParaRPr lang="en-US" dirty="0"/>
          </a:p>
        </p:txBody>
      </p:sp>
      <p:sp>
        <p:nvSpPr>
          <p:cNvPr id="5" name="Rectangle 4">
            <a:extLst>
              <a:ext uri="{FF2B5EF4-FFF2-40B4-BE49-F238E27FC236}">
                <a16:creationId xmlns:a16="http://schemas.microsoft.com/office/drawing/2014/main" id="{7B6432D7-FBB4-407B-9C51-6B527FE40BF7}"/>
              </a:ext>
            </a:extLst>
          </p:cNvPr>
          <p:cNvSpPr/>
          <p:nvPr/>
        </p:nvSpPr>
        <p:spPr>
          <a:xfrm>
            <a:off x="9602787" y="1761066"/>
            <a:ext cx="15547066" cy="3785652"/>
          </a:xfrm>
          <a:prstGeom prst="rect">
            <a:avLst/>
          </a:prstGeom>
        </p:spPr>
        <p:txBody>
          <a:bodyPr wrap="square">
            <a:spAutoFit/>
          </a:bodyPr>
          <a:lstStyle/>
          <a:p>
            <a:pPr fontAlgn="base"/>
            <a:r>
              <a:rPr lang="en-US" sz="6000" b="1" dirty="0">
                <a:solidFill>
                  <a:schemeClr val="bg1"/>
                </a:solidFill>
                <a:latin typeface="EUAlbertina"/>
              </a:rPr>
              <a:t>Article 49(1)(d)</a:t>
            </a:r>
            <a:br>
              <a:rPr lang="en-US" sz="6000" b="1" dirty="0">
                <a:solidFill>
                  <a:schemeClr val="bg1"/>
                </a:solidFill>
                <a:latin typeface="EUAlbertina"/>
              </a:rPr>
            </a:br>
            <a:r>
              <a:rPr lang="en-US" sz="6000" b="1" dirty="0">
                <a:solidFill>
                  <a:schemeClr val="bg1"/>
                </a:solidFill>
                <a:latin typeface="EUAlbertina"/>
              </a:rPr>
              <a:t>Recital 112: “public health, for example in the case of contact tracing for contagious diseases...”.  </a:t>
            </a:r>
          </a:p>
        </p:txBody>
      </p:sp>
    </p:spTree>
    <p:extLst>
      <p:ext uri="{BB962C8B-B14F-4D97-AF65-F5344CB8AC3E}">
        <p14:creationId xmlns:p14="http://schemas.microsoft.com/office/powerpoint/2010/main" val="24147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C68C095-9389-46B4-9CCB-687E222E5ABD}"/>
              </a:ext>
            </a:extLst>
          </p:cNvPr>
          <p:cNvPicPr>
            <a:picLocks noChangeAspect="1"/>
          </p:cNvPicPr>
          <p:nvPr/>
        </p:nvPicPr>
        <p:blipFill rotWithShape="1">
          <a:blip r:embed="rId3"/>
          <a:srcRect r="2854"/>
          <a:stretch/>
        </p:blipFill>
        <p:spPr>
          <a:xfrm>
            <a:off x="-45306" y="-76200"/>
            <a:ext cx="24735693" cy="13792200"/>
          </a:xfrm>
          <a:prstGeom prst="rect">
            <a:avLst/>
          </a:prstGeom>
        </p:spPr>
      </p:pic>
    </p:spTree>
    <p:extLst>
      <p:ext uri="{BB962C8B-B14F-4D97-AF65-F5344CB8AC3E}">
        <p14:creationId xmlns:p14="http://schemas.microsoft.com/office/powerpoint/2010/main" val="357459075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15</a:t>
            </a:fld>
            <a:endParaRPr lang="en-US" dirty="0"/>
          </a:p>
        </p:txBody>
      </p:sp>
      <p:sp>
        <p:nvSpPr>
          <p:cNvPr id="5" name="Oval 4"/>
          <p:cNvSpPr/>
          <p:nvPr/>
        </p:nvSpPr>
        <p:spPr>
          <a:xfrm>
            <a:off x="1215126" y="3166533"/>
            <a:ext cx="6215343" cy="6218768"/>
          </a:xfrm>
          <a:prstGeom prst="ellipse">
            <a:avLst/>
          </a:prstGeom>
          <a:solidFill>
            <a:srgbClr val="CECEC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6" name="Oval 5"/>
          <p:cNvSpPr/>
          <p:nvPr/>
        </p:nvSpPr>
        <p:spPr>
          <a:xfrm>
            <a:off x="6477843" y="3166533"/>
            <a:ext cx="6215343" cy="6218768"/>
          </a:xfrm>
          <a:prstGeom prst="ellipse">
            <a:avLst/>
          </a:prstGeom>
          <a:solidFill>
            <a:srgbClr val="CECEC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7" name="Oval 6"/>
          <p:cNvSpPr/>
          <p:nvPr/>
        </p:nvSpPr>
        <p:spPr>
          <a:xfrm>
            <a:off x="11774434" y="3166533"/>
            <a:ext cx="6215343" cy="6218768"/>
          </a:xfrm>
          <a:prstGeom prst="ellipse">
            <a:avLst/>
          </a:prstGeom>
          <a:solidFill>
            <a:srgbClr val="329FD1">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8" name="Oval 7"/>
          <p:cNvSpPr/>
          <p:nvPr/>
        </p:nvSpPr>
        <p:spPr>
          <a:xfrm>
            <a:off x="16969409" y="3166533"/>
            <a:ext cx="6215343" cy="6218768"/>
          </a:xfrm>
          <a:prstGeom prst="ellipse">
            <a:avLst/>
          </a:prstGeom>
          <a:solidFill>
            <a:srgbClr val="CECEC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16" name="TextBox 15"/>
          <p:cNvSpPr txBox="1"/>
          <p:nvPr/>
        </p:nvSpPr>
        <p:spPr>
          <a:xfrm>
            <a:off x="17858526" y="6353698"/>
            <a:ext cx="4513321" cy="984839"/>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cs typeface="Raleway ExtraBold"/>
              </a:rPr>
              <a:t>Questions</a:t>
            </a:r>
          </a:p>
        </p:txBody>
      </p:sp>
      <p:grpSp>
        <p:nvGrpSpPr>
          <p:cNvPr id="9" name="Group 14"/>
          <p:cNvGrpSpPr/>
          <p:nvPr/>
        </p:nvGrpSpPr>
        <p:grpSpPr>
          <a:xfrm>
            <a:off x="3316733" y="3600208"/>
            <a:ext cx="1790254" cy="2038592"/>
            <a:chOff x="-17462" y="-3175"/>
            <a:chExt cx="4600575" cy="5238750"/>
          </a:xfrm>
          <a:solidFill>
            <a:schemeClr val="bg1"/>
          </a:solidFill>
        </p:grpSpPr>
        <p:sp>
          <p:nvSpPr>
            <p:cNvPr id="18" name="Freeform 17"/>
            <p:cNvSpPr>
              <a:spLocks noEditPoints="1"/>
            </p:cNvSpPr>
            <p:nvPr/>
          </p:nvSpPr>
          <p:spPr bwMode="auto">
            <a:xfrm>
              <a:off x="-17462" y="-3175"/>
              <a:ext cx="4600575" cy="5238750"/>
            </a:xfrm>
            <a:custGeom>
              <a:avLst/>
              <a:gdLst>
                <a:gd name="T0" fmla="*/ 899 w 1224"/>
                <a:gd name="T1" fmla="*/ 44 h 1394"/>
                <a:gd name="T2" fmla="*/ 318 w 1224"/>
                <a:gd name="T3" fmla="*/ 92 h 1394"/>
                <a:gd name="T4" fmla="*/ 105 w 1224"/>
                <a:gd name="T5" fmla="*/ 367 h 1394"/>
                <a:gd name="T6" fmla="*/ 105 w 1224"/>
                <a:gd name="T7" fmla="*/ 538 h 1394"/>
                <a:gd name="T8" fmla="*/ 109 w 1224"/>
                <a:gd name="T9" fmla="*/ 554 h 1394"/>
                <a:gd name="T10" fmla="*/ 60 w 1224"/>
                <a:gd name="T11" fmla="*/ 631 h 1394"/>
                <a:gd name="T12" fmla="*/ 22 w 1224"/>
                <a:gd name="T13" fmla="*/ 686 h 1394"/>
                <a:gd name="T14" fmla="*/ 22 w 1224"/>
                <a:gd name="T15" fmla="*/ 687 h 1394"/>
                <a:gd name="T16" fmla="*/ 56 w 1224"/>
                <a:gd name="T17" fmla="*/ 841 h 1394"/>
                <a:gd name="T18" fmla="*/ 77 w 1224"/>
                <a:gd name="T19" fmla="*/ 914 h 1394"/>
                <a:gd name="T20" fmla="*/ 116 w 1224"/>
                <a:gd name="T21" fmla="*/ 1011 h 1394"/>
                <a:gd name="T22" fmla="*/ 116 w 1224"/>
                <a:gd name="T23" fmla="*/ 1080 h 1394"/>
                <a:gd name="T24" fmla="*/ 263 w 1224"/>
                <a:gd name="T25" fmla="*/ 1204 h 1394"/>
                <a:gd name="T26" fmla="*/ 380 w 1224"/>
                <a:gd name="T27" fmla="*/ 1292 h 1394"/>
                <a:gd name="T28" fmla="*/ 962 w 1224"/>
                <a:gd name="T29" fmla="*/ 1394 h 1394"/>
                <a:gd name="T30" fmla="*/ 1068 w 1224"/>
                <a:gd name="T31" fmla="*/ 1268 h 1394"/>
                <a:gd name="T32" fmla="*/ 1034 w 1224"/>
                <a:gd name="T33" fmla="*/ 991 h 1394"/>
                <a:gd name="T34" fmla="*/ 1209 w 1224"/>
                <a:gd name="T35" fmla="*/ 649 h 1394"/>
                <a:gd name="T36" fmla="*/ 1099 w 1224"/>
                <a:gd name="T37" fmla="*/ 184 h 1394"/>
                <a:gd name="T38" fmla="*/ 976 w 1224"/>
                <a:gd name="T39" fmla="*/ 943 h 1394"/>
                <a:gd name="T40" fmla="*/ 994 w 1224"/>
                <a:gd name="T41" fmla="*/ 1281 h 1394"/>
                <a:gd name="T42" fmla="*/ 962 w 1224"/>
                <a:gd name="T43" fmla="*/ 1319 h 1394"/>
                <a:gd name="T44" fmla="*/ 455 w 1224"/>
                <a:gd name="T45" fmla="*/ 1288 h 1394"/>
                <a:gd name="T46" fmla="*/ 405 w 1224"/>
                <a:gd name="T47" fmla="*/ 1098 h 1394"/>
                <a:gd name="T48" fmla="*/ 263 w 1224"/>
                <a:gd name="T49" fmla="*/ 1129 h 1394"/>
                <a:gd name="T50" fmla="*/ 157 w 1224"/>
                <a:gd name="T51" fmla="*/ 940 h 1394"/>
                <a:gd name="T52" fmla="*/ 171 w 1224"/>
                <a:gd name="T53" fmla="*/ 884 h 1394"/>
                <a:gd name="T54" fmla="*/ 134 w 1224"/>
                <a:gd name="T55" fmla="*/ 864 h 1394"/>
                <a:gd name="T56" fmla="*/ 146 w 1224"/>
                <a:gd name="T57" fmla="*/ 807 h 1394"/>
                <a:gd name="T58" fmla="*/ 101 w 1224"/>
                <a:gd name="T59" fmla="*/ 781 h 1394"/>
                <a:gd name="T60" fmla="*/ 85 w 1224"/>
                <a:gd name="T61" fmla="*/ 727 h 1394"/>
                <a:gd name="T62" fmla="*/ 174 w 1224"/>
                <a:gd name="T63" fmla="*/ 594 h 1394"/>
                <a:gd name="T64" fmla="*/ 178 w 1224"/>
                <a:gd name="T65" fmla="*/ 522 h 1394"/>
                <a:gd name="T66" fmla="*/ 177 w 1224"/>
                <a:gd name="T67" fmla="*/ 386 h 1394"/>
                <a:gd name="T68" fmla="*/ 1135 w 1224"/>
                <a:gd name="T69" fmla="*/ 638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4" h="1394">
                  <a:moveTo>
                    <a:pt x="1099" y="184"/>
                  </a:moveTo>
                  <a:cubicBezTo>
                    <a:pt x="1047" y="122"/>
                    <a:pt x="979" y="75"/>
                    <a:pt x="899" y="44"/>
                  </a:cubicBezTo>
                  <a:cubicBezTo>
                    <a:pt x="827" y="15"/>
                    <a:pt x="745" y="0"/>
                    <a:pt x="662" y="0"/>
                  </a:cubicBezTo>
                  <a:cubicBezTo>
                    <a:pt x="538" y="0"/>
                    <a:pt x="417" y="33"/>
                    <a:pt x="318" y="92"/>
                  </a:cubicBezTo>
                  <a:cubicBezTo>
                    <a:pt x="265" y="123"/>
                    <a:pt x="221" y="162"/>
                    <a:pt x="185" y="206"/>
                  </a:cubicBezTo>
                  <a:cubicBezTo>
                    <a:pt x="146" y="255"/>
                    <a:pt x="119" y="309"/>
                    <a:pt x="105" y="367"/>
                  </a:cubicBezTo>
                  <a:cubicBezTo>
                    <a:pt x="92" y="417"/>
                    <a:pt x="91" y="475"/>
                    <a:pt x="101" y="522"/>
                  </a:cubicBezTo>
                  <a:cubicBezTo>
                    <a:pt x="105" y="538"/>
                    <a:pt x="105" y="538"/>
                    <a:pt x="105" y="538"/>
                  </a:cubicBezTo>
                  <a:cubicBezTo>
                    <a:pt x="106" y="543"/>
                    <a:pt x="107" y="548"/>
                    <a:pt x="109" y="551"/>
                  </a:cubicBezTo>
                  <a:cubicBezTo>
                    <a:pt x="109" y="552"/>
                    <a:pt x="109" y="553"/>
                    <a:pt x="109" y="554"/>
                  </a:cubicBezTo>
                  <a:cubicBezTo>
                    <a:pt x="106" y="561"/>
                    <a:pt x="106" y="561"/>
                    <a:pt x="106" y="561"/>
                  </a:cubicBezTo>
                  <a:cubicBezTo>
                    <a:pt x="95" y="584"/>
                    <a:pt x="78" y="607"/>
                    <a:pt x="60" y="631"/>
                  </a:cubicBezTo>
                  <a:cubicBezTo>
                    <a:pt x="48" y="649"/>
                    <a:pt x="35" y="667"/>
                    <a:pt x="22" y="686"/>
                  </a:cubicBezTo>
                  <a:cubicBezTo>
                    <a:pt x="22" y="686"/>
                    <a:pt x="22" y="686"/>
                    <a:pt x="22" y="686"/>
                  </a:cubicBezTo>
                  <a:cubicBezTo>
                    <a:pt x="22" y="686"/>
                    <a:pt x="22" y="686"/>
                    <a:pt x="22" y="686"/>
                  </a:cubicBezTo>
                  <a:cubicBezTo>
                    <a:pt x="22" y="687"/>
                    <a:pt x="22" y="687"/>
                    <a:pt x="22" y="687"/>
                  </a:cubicBezTo>
                  <a:cubicBezTo>
                    <a:pt x="4" y="715"/>
                    <a:pt x="0" y="748"/>
                    <a:pt x="9" y="779"/>
                  </a:cubicBezTo>
                  <a:cubicBezTo>
                    <a:pt x="17" y="805"/>
                    <a:pt x="34" y="827"/>
                    <a:pt x="56" y="841"/>
                  </a:cubicBezTo>
                  <a:cubicBezTo>
                    <a:pt x="55" y="860"/>
                    <a:pt x="58" y="880"/>
                    <a:pt x="67" y="897"/>
                  </a:cubicBezTo>
                  <a:cubicBezTo>
                    <a:pt x="70" y="903"/>
                    <a:pt x="73" y="909"/>
                    <a:pt x="77" y="914"/>
                  </a:cubicBezTo>
                  <a:cubicBezTo>
                    <a:pt x="75" y="938"/>
                    <a:pt x="81" y="964"/>
                    <a:pt x="97" y="984"/>
                  </a:cubicBezTo>
                  <a:cubicBezTo>
                    <a:pt x="116" y="1011"/>
                    <a:pt x="116" y="1011"/>
                    <a:pt x="116" y="1011"/>
                  </a:cubicBezTo>
                  <a:cubicBezTo>
                    <a:pt x="116" y="1014"/>
                    <a:pt x="116" y="1019"/>
                    <a:pt x="116" y="1022"/>
                  </a:cubicBezTo>
                  <a:cubicBezTo>
                    <a:pt x="115" y="1038"/>
                    <a:pt x="113" y="1059"/>
                    <a:pt x="116" y="1080"/>
                  </a:cubicBezTo>
                  <a:cubicBezTo>
                    <a:pt x="120" y="1113"/>
                    <a:pt x="131" y="1140"/>
                    <a:pt x="151" y="1161"/>
                  </a:cubicBezTo>
                  <a:cubicBezTo>
                    <a:pt x="178" y="1189"/>
                    <a:pt x="216" y="1204"/>
                    <a:pt x="263" y="1204"/>
                  </a:cubicBezTo>
                  <a:cubicBezTo>
                    <a:pt x="294" y="1204"/>
                    <a:pt x="330" y="1198"/>
                    <a:pt x="373" y="1186"/>
                  </a:cubicBezTo>
                  <a:cubicBezTo>
                    <a:pt x="375" y="1213"/>
                    <a:pt x="378" y="1247"/>
                    <a:pt x="380" y="1292"/>
                  </a:cubicBezTo>
                  <a:cubicBezTo>
                    <a:pt x="383" y="1349"/>
                    <a:pt x="430" y="1394"/>
                    <a:pt x="488" y="1394"/>
                  </a:cubicBezTo>
                  <a:cubicBezTo>
                    <a:pt x="962" y="1394"/>
                    <a:pt x="962" y="1394"/>
                    <a:pt x="962" y="1394"/>
                  </a:cubicBezTo>
                  <a:cubicBezTo>
                    <a:pt x="994" y="1394"/>
                    <a:pt x="1024" y="1380"/>
                    <a:pt x="1045" y="1356"/>
                  </a:cubicBezTo>
                  <a:cubicBezTo>
                    <a:pt x="1065" y="1331"/>
                    <a:pt x="1074" y="1299"/>
                    <a:pt x="1068" y="1268"/>
                  </a:cubicBezTo>
                  <a:cubicBezTo>
                    <a:pt x="1025" y="1025"/>
                    <a:pt x="1025" y="1025"/>
                    <a:pt x="1025" y="1025"/>
                  </a:cubicBezTo>
                  <a:cubicBezTo>
                    <a:pt x="1023" y="1013"/>
                    <a:pt x="1026" y="1001"/>
                    <a:pt x="1034" y="991"/>
                  </a:cubicBezTo>
                  <a:cubicBezTo>
                    <a:pt x="1068" y="950"/>
                    <a:pt x="1108" y="901"/>
                    <a:pt x="1141" y="843"/>
                  </a:cubicBezTo>
                  <a:cubicBezTo>
                    <a:pt x="1177" y="780"/>
                    <a:pt x="1199" y="717"/>
                    <a:pt x="1209" y="649"/>
                  </a:cubicBezTo>
                  <a:cubicBezTo>
                    <a:pt x="1224" y="553"/>
                    <a:pt x="1221" y="464"/>
                    <a:pt x="1201" y="384"/>
                  </a:cubicBezTo>
                  <a:cubicBezTo>
                    <a:pt x="1182" y="308"/>
                    <a:pt x="1148" y="240"/>
                    <a:pt x="1099" y="184"/>
                  </a:cubicBezTo>
                  <a:close/>
                  <a:moveTo>
                    <a:pt x="1135" y="638"/>
                  </a:moveTo>
                  <a:cubicBezTo>
                    <a:pt x="1116" y="765"/>
                    <a:pt x="1049" y="857"/>
                    <a:pt x="976" y="943"/>
                  </a:cubicBezTo>
                  <a:cubicBezTo>
                    <a:pt x="954" y="969"/>
                    <a:pt x="945" y="1004"/>
                    <a:pt x="951" y="1038"/>
                  </a:cubicBezTo>
                  <a:cubicBezTo>
                    <a:pt x="994" y="1281"/>
                    <a:pt x="994" y="1281"/>
                    <a:pt x="994" y="1281"/>
                  </a:cubicBezTo>
                  <a:cubicBezTo>
                    <a:pt x="996" y="1290"/>
                    <a:pt x="993" y="1300"/>
                    <a:pt x="987" y="1308"/>
                  </a:cubicBezTo>
                  <a:cubicBezTo>
                    <a:pt x="981" y="1315"/>
                    <a:pt x="972" y="1319"/>
                    <a:pt x="962" y="1319"/>
                  </a:cubicBezTo>
                  <a:cubicBezTo>
                    <a:pt x="488" y="1319"/>
                    <a:pt x="488" y="1319"/>
                    <a:pt x="488" y="1319"/>
                  </a:cubicBezTo>
                  <a:cubicBezTo>
                    <a:pt x="470" y="1319"/>
                    <a:pt x="456" y="1306"/>
                    <a:pt x="455" y="1288"/>
                  </a:cubicBezTo>
                  <a:cubicBezTo>
                    <a:pt x="451" y="1206"/>
                    <a:pt x="446" y="1155"/>
                    <a:pt x="443" y="1127"/>
                  </a:cubicBezTo>
                  <a:cubicBezTo>
                    <a:pt x="441" y="1114"/>
                    <a:pt x="423" y="1098"/>
                    <a:pt x="405" y="1098"/>
                  </a:cubicBezTo>
                  <a:cubicBezTo>
                    <a:pt x="401" y="1098"/>
                    <a:pt x="398" y="1099"/>
                    <a:pt x="395" y="1100"/>
                  </a:cubicBezTo>
                  <a:cubicBezTo>
                    <a:pt x="336" y="1120"/>
                    <a:pt x="294" y="1129"/>
                    <a:pt x="263" y="1129"/>
                  </a:cubicBezTo>
                  <a:cubicBezTo>
                    <a:pt x="148" y="1129"/>
                    <a:pt x="208" y="1009"/>
                    <a:pt x="186" y="979"/>
                  </a:cubicBezTo>
                  <a:cubicBezTo>
                    <a:pt x="157" y="940"/>
                    <a:pt x="157" y="940"/>
                    <a:pt x="157" y="940"/>
                  </a:cubicBezTo>
                  <a:cubicBezTo>
                    <a:pt x="150" y="930"/>
                    <a:pt x="150" y="917"/>
                    <a:pt x="156" y="907"/>
                  </a:cubicBezTo>
                  <a:cubicBezTo>
                    <a:pt x="171" y="884"/>
                    <a:pt x="171" y="884"/>
                    <a:pt x="171" y="884"/>
                  </a:cubicBezTo>
                  <a:cubicBezTo>
                    <a:pt x="152" y="879"/>
                    <a:pt x="152" y="879"/>
                    <a:pt x="152" y="879"/>
                  </a:cubicBezTo>
                  <a:cubicBezTo>
                    <a:pt x="144" y="877"/>
                    <a:pt x="138" y="871"/>
                    <a:pt x="134" y="864"/>
                  </a:cubicBezTo>
                  <a:cubicBezTo>
                    <a:pt x="130" y="857"/>
                    <a:pt x="130" y="848"/>
                    <a:pt x="133" y="841"/>
                  </a:cubicBezTo>
                  <a:cubicBezTo>
                    <a:pt x="146" y="807"/>
                    <a:pt x="146" y="807"/>
                    <a:pt x="146" y="807"/>
                  </a:cubicBezTo>
                  <a:cubicBezTo>
                    <a:pt x="148" y="804"/>
                    <a:pt x="146" y="801"/>
                    <a:pt x="143" y="799"/>
                  </a:cubicBezTo>
                  <a:cubicBezTo>
                    <a:pt x="101" y="781"/>
                    <a:pt x="101" y="781"/>
                    <a:pt x="101" y="781"/>
                  </a:cubicBezTo>
                  <a:cubicBezTo>
                    <a:pt x="92" y="776"/>
                    <a:pt x="84" y="768"/>
                    <a:pt x="81" y="758"/>
                  </a:cubicBezTo>
                  <a:cubicBezTo>
                    <a:pt x="78" y="747"/>
                    <a:pt x="80" y="736"/>
                    <a:pt x="85" y="727"/>
                  </a:cubicBezTo>
                  <a:cubicBezTo>
                    <a:pt x="86" y="726"/>
                    <a:pt x="86" y="726"/>
                    <a:pt x="86" y="726"/>
                  </a:cubicBezTo>
                  <a:cubicBezTo>
                    <a:pt x="114" y="681"/>
                    <a:pt x="150" y="641"/>
                    <a:pt x="174" y="594"/>
                  </a:cubicBezTo>
                  <a:cubicBezTo>
                    <a:pt x="184" y="573"/>
                    <a:pt x="184" y="573"/>
                    <a:pt x="184" y="573"/>
                  </a:cubicBezTo>
                  <a:cubicBezTo>
                    <a:pt x="191" y="559"/>
                    <a:pt x="182" y="537"/>
                    <a:pt x="178" y="522"/>
                  </a:cubicBezTo>
                  <a:cubicBezTo>
                    <a:pt x="175" y="505"/>
                    <a:pt x="175" y="505"/>
                    <a:pt x="175" y="505"/>
                  </a:cubicBezTo>
                  <a:cubicBezTo>
                    <a:pt x="166" y="468"/>
                    <a:pt x="168" y="422"/>
                    <a:pt x="177" y="386"/>
                  </a:cubicBezTo>
                  <a:cubicBezTo>
                    <a:pt x="227" y="187"/>
                    <a:pt x="445" y="75"/>
                    <a:pt x="662" y="75"/>
                  </a:cubicBezTo>
                  <a:cubicBezTo>
                    <a:pt x="929" y="75"/>
                    <a:pt x="1195" y="247"/>
                    <a:pt x="1135" y="6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18"/>
            <p:cNvSpPr>
              <a:spLocks/>
            </p:cNvSpPr>
            <p:nvPr/>
          </p:nvSpPr>
          <p:spPr bwMode="auto">
            <a:xfrm>
              <a:off x="866776" y="496888"/>
              <a:ext cx="3243263" cy="2638425"/>
            </a:xfrm>
            <a:custGeom>
              <a:avLst/>
              <a:gdLst>
                <a:gd name="T0" fmla="*/ 571 w 863"/>
                <a:gd name="T1" fmla="*/ 31 h 702"/>
                <a:gd name="T2" fmla="*/ 506 w 863"/>
                <a:gd name="T3" fmla="*/ 7 h 702"/>
                <a:gd name="T4" fmla="*/ 463 w 863"/>
                <a:gd name="T5" fmla="*/ 16 h 702"/>
                <a:gd name="T6" fmla="*/ 416 w 863"/>
                <a:gd name="T7" fmla="*/ 0 h 702"/>
                <a:gd name="T8" fmla="*/ 378 w 863"/>
                <a:gd name="T9" fmla="*/ 10 h 702"/>
                <a:gd name="T10" fmla="*/ 348 w 863"/>
                <a:gd name="T11" fmla="*/ 7 h 702"/>
                <a:gd name="T12" fmla="*/ 262 w 863"/>
                <a:gd name="T13" fmla="*/ 36 h 702"/>
                <a:gd name="T14" fmla="*/ 253 w 863"/>
                <a:gd name="T15" fmla="*/ 36 h 702"/>
                <a:gd name="T16" fmla="*/ 149 w 863"/>
                <a:gd name="T17" fmla="*/ 84 h 702"/>
                <a:gd name="T18" fmla="*/ 58 w 863"/>
                <a:gd name="T19" fmla="*/ 191 h 702"/>
                <a:gd name="T20" fmla="*/ 23 w 863"/>
                <a:gd name="T21" fmla="*/ 242 h 702"/>
                <a:gd name="T22" fmla="*/ 24 w 863"/>
                <a:gd name="T23" fmla="*/ 250 h 702"/>
                <a:gd name="T24" fmla="*/ 0 w 863"/>
                <a:gd name="T25" fmla="*/ 326 h 702"/>
                <a:gd name="T26" fmla="*/ 61 w 863"/>
                <a:gd name="T27" fmla="*/ 438 h 702"/>
                <a:gd name="T28" fmla="*/ 161 w 863"/>
                <a:gd name="T29" fmla="*/ 509 h 702"/>
                <a:gd name="T30" fmla="*/ 211 w 863"/>
                <a:gd name="T31" fmla="*/ 496 h 702"/>
                <a:gd name="T32" fmla="*/ 275 w 863"/>
                <a:gd name="T33" fmla="*/ 535 h 702"/>
                <a:gd name="T34" fmla="*/ 405 w 863"/>
                <a:gd name="T35" fmla="*/ 626 h 702"/>
                <a:gd name="T36" fmla="*/ 460 w 863"/>
                <a:gd name="T37" fmla="*/ 614 h 702"/>
                <a:gd name="T38" fmla="*/ 609 w 863"/>
                <a:gd name="T39" fmla="*/ 702 h 702"/>
                <a:gd name="T40" fmla="*/ 766 w 863"/>
                <a:gd name="T41" fmla="*/ 594 h 702"/>
                <a:gd name="T42" fmla="*/ 854 w 863"/>
                <a:gd name="T43" fmla="*/ 446 h 702"/>
                <a:gd name="T44" fmla="*/ 852 w 863"/>
                <a:gd name="T45" fmla="*/ 415 h 702"/>
                <a:gd name="T46" fmla="*/ 863 w 863"/>
                <a:gd name="T47" fmla="*/ 365 h 702"/>
                <a:gd name="T48" fmla="*/ 834 w 863"/>
                <a:gd name="T49" fmla="*/ 288 h 702"/>
                <a:gd name="T50" fmla="*/ 836 w 863"/>
                <a:gd name="T51" fmla="*/ 270 h 702"/>
                <a:gd name="T52" fmla="*/ 767 w 863"/>
                <a:gd name="T53" fmla="*/ 164 h 702"/>
                <a:gd name="T54" fmla="*/ 571 w 863"/>
                <a:gd name="T55" fmla="*/ 3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3" h="702">
                  <a:moveTo>
                    <a:pt x="571" y="31"/>
                  </a:moveTo>
                  <a:cubicBezTo>
                    <a:pt x="554" y="16"/>
                    <a:pt x="531" y="7"/>
                    <a:pt x="506" y="7"/>
                  </a:cubicBezTo>
                  <a:cubicBezTo>
                    <a:pt x="490" y="7"/>
                    <a:pt x="476" y="10"/>
                    <a:pt x="463" y="16"/>
                  </a:cubicBezTo>
                  <a:cubicBezTo>
                    <a:pt x="450" y="6"/>
                    <a:pt x="434" y="0"/>
                    <a:pt x="416" y="0"/>
                  </a:cubicBezTo>
                  <a:cubicBezTo>
                    <a:pt x="402" y="0"/>
                    <a:pt x="389" y="3"/>
                    <a:pt x="378" y="10"/>
                  </a:cubicBezTo>
                  <a:cubicBezTo>
                    <a:pt x="368" y="8"/>
                    <a:pt x="358" y="7"/>
                    <a:pt x="348" y="7"/>
                  </a:cubicBezTo>
                  <a:cubicBezTo>
                    <a:pt x="315" y="7"/>
                    <a:pt x="285" y="18"/>
                    <a:pt x="262" y="36"/>
                  </a:cubicBezTo>
                  <a:cubicBezTo>
                    <a:pt x="259" y="36"/>
                    <a:pt x="256" y="36"/>
                    <a:pt x="253" y="36"/>
                  </a:cubicBezTo>
                  <a:cubicBezTo>
                    <a:pt x="212" y="36"/>
                    <a:pt x="175" y="55"/>
                    <a:pt x="149" y="84"/>
                  </a:cubicBezTo>
                  <a:cubicBezTo>
                    <a:pt x="98" y="93"/>
                    <a:pt x="60" y="137"/>
                    <a:pt x="58" y="191"/>
                  </a:cubicBezTo>
                  <a:cubicBezTo>
                    <a:pt x="38" y="198"/>
                    <a:pt x="23" y="219"/>
                    <a:pt x="23" y="242"/>
                  </a:cubicBezTo>
                  <a:cubicBezTo>
                    <a:pt x="23" y="245"/>
                    <a:pt x="23" y="247"/>
                    <a:pt x="24" y="250"/>
                  </a:cubicBezTo>
                  <a:cubicBezTo>
                    <a:pt x="9" y="271"/>
                    <a:pt x="0" y="297"/>
                    <a:pt x="0" y="326"/>
                  </a:cubicBezTo>
                  <a:cubicBezTo>
                    <a:pt x="0" y="373"/>
                    <a:pt x="24" y="414"/>
                    <a:pt x="61" y="438"/>
                  </a:cubicBezTo>
                  <a:cubicBezTo>
                    <a:pt x="75" y="479"/>
                    <a:pt x="114" y="509"/>
                    <a:pt x="161" y="509"/>
                  </a:cubicBezTo>
                  <a:cubicBezTo>
                    <a:pt x="179" y="509"/>
                    <a:pt x="196" y="504"/>
                    <a:pt x="211" y="496"/>
                  </a:cubicBezTo>
                  <a:cubicBezTo>
                    <a:pt x="226" y="516"/>
                    <a:pt x="249" y="531"/>
                    <a:pt x="275" y="535"/>
                  </a:cubicBezTo>
                  <a:cubicBezTo>
                    <a:pt x="294" y="588"/>
                    <a:pt x="345" y="626"/>
                    <a:pt x="405" y="626"/>
                  </a:cubicBezTo>
                  <a:cubicBezTo>
                    <a:pt x="424" y="626"/>
                    <a:pt x="443" y="622"/>
                    <a:pt x="460" y="614"/>
                  </a:cubicBezTo>
                  <a:cubicBezTo>
                    <a:pt x="489" y="667"/>
                    <a:pt x="545" y="702"/>
                    <a:pt x="609" y="702"/>
                  </a:cubicBezTo>
                  <a:cubicBezTo>
                    <a:pt x="681" y="702"/>
                    <a:pt x="742" y="658"/>
                    <a:pt x="766" y="594"/>
                  </a:cubicBezTo>
                  <a:cubicBezTo>
                    <a:pt x="819" y="565"/>
                    <a:pt x="854" y="510"/>
                    <a:pt x="854" y="446"/>
                  </a:cubicBezTo>
                  <a:cubicBezTo>
                    <a:pt x="854" y="435"/>
                    <a:pt x="853" y="425"/>
                    <a:pt x="852" y="415"/>
                  </a:cubicBezTo>
                  <a:cubicBezTo>
                    <a:pt x="859" y="400"/>
                    <a:pt x="863" y="383"/>
                    <a:pt x="863" y="365"/>
                  </a:cubicBezTo>
                  <a:cubicBezTo>
                    <a:pt x="863" y="335"/>
                    <a:pt x="852" y="308"/>
                    <a:pt x="834" y="288"/>
                  </a:cubicBezTo>
                  <a:cubicBezTo>
                    <a:pt x="835" y="282"/>
                    <a:pt x="836" y="276"/>
                    <a:pt x="836" y="270"/>
                  </a:cubicBezTo>
                  <a:cubicBezTo>
                    <a:pt x="836" y="223"/>
                    <a:pt x="808" y="182"/>
                    <a:pt x="767" y="164"/>
                  </a:cubicBezTo>
                  <a:cubicBezTo>
                    <a:pt x="734" y="87"/>
                    <a:pt x="659" y="33"/>
                    <a:pt x="57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1" name="Group 19"/>
          <p:cNvGrpSpPr>
            <a:grpSpLocks noChangeAspect="1"/>
          </p:cNvGrpSpPr>
          <p:nvPr/>
        </p:nvGrpSpPr>
        <p:grpSpPr>
          <a:xfrm>
            <a:off x="8600341" y="4319830"/>
            <a:ext cx="2069246" cy="1166570"/>
            <a:chOff x="3175" y="1588"/>
            <a:chExt cx="2427288" cy="1368425"/>
          </a:xfrm>
          <a:solidFill>
            <a:schemeClr val="bg1"/>
          </a:solidFill>
        </p:grpSpPr>
        <p:sp>
          <p:nvSpPr>
            <p:cNvPr id="21" name="Freeform 5"/>
            <p:cNvSpPr>
              <a:spLocks noEditPoints="1"/>
            </p:cNvSpPr>
            <p:nvPr/>
          </p:nvSpPr>
          <p:spPr bwMode="auto">
            <a:xfrm>
              <a:off x="3175" y="1588"/>
              <a:ext cx="2427288" cy="1368425"/>
            </a:xfrm>
            <a:custGeom>
              <a:avLst/>
              <a:gdLst>
                <a:gd name="T0" fmla="*/ 1434 w 1529"/>
                <a:gd name="T1" fmla="*/ 288 h 862"/>
                <a:gd name="T2" fmla="*/ 1434 w 1529"/>
                <a:gd name="T3" fmla="*/ 0 h 862"/>
                <a:gd name="T4" fmla="*/ 0 w 1529"/>
                <a:gd name="T5" fmla="*/ 0 h 862"/>
                <a:gd name="T6" fmla="*/ 0 w 1529"/>
                <a:gd name="T7" fmla="*/ 862 h 862"/>
                <a:gd name="T8" fmla="*/ 1434 w 1529"/>
                <a:gd name="T9" fmla="*/ 862 h 862"/>
                <a:gd name="T10" fmla="*/ 1434 w 1529"/>
                <a:gd name="T11" fmla="*/ 671 h 862"/>
                <a:gd name="T12" fmla="*/ 1529 w 1529"/>
                <a:gd name="T13" fmla="*/ 671 h 862"/>
                <a:gd name="T14" fmla="*/ 1529 w 1529"/>
                <a:gd name="T15" fmla="*/ 288 h 862"/>
                <a:gd name="T16" fmla="*/ 1434 w 1529"/>
                <a:gd name="T17" fmla="*/ 288 h 862"/>
                <a:gd name="T18" fmla="*/ 1241 w 1529"/>
                <a:gd name="T19" fmla="*/ 671 h 862"/>
                <a:gd name="T20" fmla="*/ 192 w 1529"/>
                <a:gd name="T21" fmla="*/ 671 h 862"/>
                <a:gd name="T22" fmla="*/ 192 w 1529"/>
                <a:gd name="T23" fmla="*/ 190 h 862"/>
                <a:gd name="T24" fmla="*/ 1241 w 1529"/>
                <a:gd name="T25" fmla="*/ 190 h 862"/>
                <a:gd name="T26" fmla="*/ 1241 w 1529"/>
                <a:gd name="T27" fmla="*/ 671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9" h="862">
                  <a:moveTo>
                    <a:pt x="1434" y="288"/>
                  </a:moveTo>
                  <a:lnTo>
                    <a:pt x="1434" y="0"/>
                  </a:lnTo>
                  <a:lnTo>
                    <a:pt x="0" y="0"/>
                  </a:lnTo>
                  <a:lnTo>
                    <a:pt x="0" y="862"/>
                  </a:lnTo>
                  <a:lnTo>
                    <a:pt x="1434" y="862"/>
                  </a:lnTo>
                  <a:lnTo>
                    <a:pt x="1434" y="671"/>
                  </a:lnTo>
                  <a:lnTo>
                    <a:pt x="1529" y="671"/>
                  </a:lnTo>
                  <a:lnTo>
                    <a:pt x="1529" y="288"/>
                  </a:lnTo>
                  <a:lnTo>
                    <a:pt x="1434" y="288"/>
                  </a:lnTo>
                  <a:close/>
                  <a:moveTo>
                    <a:pt x="1241" y="671"/>
                  </a:moveTo>
                  <a:lnTo>
                    <a:pt x="192" y="671"/>
                  </a:lnTo>
                  <a:lnTo>
                    <a:pt x="192" y="190"/>
                  </a:lnTo>
                  <a:lnTo>
                    <a:pt x="1241" y="190"/>
                  </a:lnTo>
                  <a:lnTo>
                    <a:pt x="1241" y="67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6"/>
            <p:cNvSpPr>
              <a:spLocks/>
            </p:cNvSpPr>
            <p:nvPr/>
          </p:nvSpPr>
          <p:spPr bwMode="auto">
            <a:xfrm>
              <a:off x="458788" y="458788"/>
              <a:ext cx="908050" cy="454025"/>
            </a:xfrm>
            <a:custGeom>
              <a:avLst/>
              <a:gdLst>
                <a:gd name="T0" fmla="*/ 287 w 572"/>
                <a:gd name="T1" fmla="*/ 0 h 286"/>
                <a:gd name="T2" fmla="*/ 0 w 572"/>
                <a:gd name="T3" fmla="*/ 0 h 286"/>
                <a:gd name="T4" fmla="*/ 0 w 572"/>
                <a:gd name="T5" fmla="*/ 286 h 286"/>
                <a:gd name="T6" fmla="*/ 572 w 572"/>
                <a:gd name="T7" fmla="*/ 286 h 286"/>
                <a:gd name="T8" fmla="*/ 287 w 572"/>
                <a:gd name="T9" fmla="*/ 0 h 286"/>
              </a:gdLst>
              <a:ahLst/>
              <a:cxnLst>
                <a:cxn ang="0">
                  <a:pos x="T0" y="T1"/>
                </a:cxn>
                <a:cxn ang="0">
                  <a:pos x="T2" y="T3"/>
                </a:cxn>
                <a:cxn ang="0">
                  <a:pos x="T4" y="T5"/>
                </a:cxn>
                <a:cxn ang="0">
                  <a:pos x="T6" y="T7"/>
                </a:cxn>
                <a:cxn ang="0">
                  <a:pos x="T8" y="T9"/>
                </a:cxn>
              </a:cxnLst>
              <a:rect l="0" t="0" r="r" b="b"/>
              <a:pathLst>
                <a:path w="572" h="286">
                  <a:moveTo>
                    <a:pt x="287" y="0"/>
                  </a:moveTo>
                  <a:lnTo>
                    <a:pt x="0" y="0"/>
                  </a:lnTo>
                  <a:lnTo>
                    <a:pt x="0" y="286"/>
                  </a:lnTo>
                  <a:lnTo>
                    <a:pt x="572" y="286"/>
                  </a:lnTo>
                  <a:lnTo>
                    <a:pt x="28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 name="Group 22"/>
          <p:cNvGrpSpPr/>
          <p:nvPr/>
        </p:nvGrpSpPr>
        <p:grpSpPr>
          <a:xfrm>
            <a:off x="13931899" y="3795720"/>
            <a:ext cx="1919288" cy="1919280"/>
            <a:chOff x="6350" y="4763"/>
            <a:chExt cx="3371851" cy="3371850"/>
          </a:xfrm>
          <a:solidFill>
            <a:schemeClr val="bg1"/>
          </a:solidFill>
        </p:grpSpPr>
        <p:sp>
          <p:nvSpPr>
            <p:cNvPr id="24" name="Freeform 5"/>
            <p:cNvSpPr>
              <a:spLocks noEditPoints="1"/>
            </p:cNvSpPr>
            <p:nvPr/>
          </p:nvSpPr>
          <p:spPr bwMode="auto">
            <a:xfrm>
              <a:off x="989013" y="4763"/>
              <a:ext cx="2389188" cy="2393950"/>
            </a:xfrm>
            <a:custGeom>
              <a:avLst/>
              <a:gdLst>
                <a:gd name="T0" fmla="*/ 444 w 635"/>
                <a:gd name="T1" fmla="*/ 64 h 636"/>
                <a:gd name="T2" fmla="*/ 259 w 635"/>
                <a:gd name="T3" fmla="*/ 178 h 636"/>
                <a:gd name="T4" fmla="*/ 21 w 635"/>
                <a:gd name="T5" fmla="*/ 416 h 636"/>
                <a:gd name="T6" fmla="*/ 21 w 635"/>
                <a:gd name="T7" fmla="*/ 495 h 636"/>
                <a:gd name="T8" fmla="*/ 140 w 635"/>
                <a:gd name="T9" fmla="*/ 614 h 636"/>
                <a:gd name="T10" fmla="*/ 219 w 635"/>
                <a:gd name="T11" fmla="*/ 614 h 636"/>
                <a:gd name="T12" fmla="*/ 457 w 635"/>
                <a:gd name="T13" fmla="*/ 376 h 636"/>
                <a:gd name="T14" fmla="*/ 571 w 635"/>
                <a:gd name="T15" fmla="*/ 191 h 636"/>
                <a:gd name="T16" fmla="*/ 635 w 635"/>
                <a:gd name="T17" fmla="*/ 0 h 636"/>
                <a:gd name="T18" fmla="*/ 444 w 635"/>
                <a:gd name="T19" fmla="*/ 64 h 636"/>
                <a:gd name="T20" fmla="*/ 279 w 635"/>
                <a:gd name="T21" fmla="*/ 475 h 636"/>
                <a:gd name="T22" fmla="*/ 160 w 635"/>
                <a:gd name="T23" fmla="*/ 475 h 636"/>
                <a:gd name="T24" fmla="*/ 160 w 635"/>
                <a:gd name="T25" fmla="*/ 356 h 636"/>
                <a:gd name="T26" fmla="*/ 279 w 635"/>
                <a:gd name="T27" fmla="*/ 356 h 636"/>
                <a:gd name="T28" fmla="*/ 279 w 635"/>
                <a:gd name="T29" fmla="*/ 475 h 636"/>
                <a:gd name="T30" fmla="*/ 437 w 635"/>
                <a:gd name="T31" fmla="*/ 317 h 636"/>
                <a:gd name="T32" fmla="*/ 318 w 635"/>
                <a:gd name="T33" fmla="*/ 317 h 636"/>
                <a:gd name="T34" fmla="*/ 318 w 635"/>
                <a:gd name="T35" fmla="*/ 198 h 636"/>
                <a:gd name="T36" fmla="*/ 437 w 635"/>
                <a:gd name="T37" fmla="*/ 198 h 636"/>
                <a:gd name="T38" fmla="*/ 437 w 635"/>
                <a:gd name="T39" fmla="*/ 31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5" h="636">
                  <a:moveTo>
                    <a:pt x="444" y="64"/>
                  </a:moveTo>
                  <a:cubicBezTo>
                    <a:pt x="386" y="83"/>
                    <a:pt x="302" y="135"/>
                    <a:pt x="259" y="178"/>
                  </a:cubicBezTo>
                  <a:cubicBezTo>
                    <a:pt x="21" y="416"/>
                    <a:pt x="21" y="416"/>
                    <a:pt x="21" y="416"/>
                  </a:cubicBezTo>
                  <a:cubicBezTo>
                    <a:pt x="0" y="438"/>
                    <a:pt x="0" y="473"/>
                    <a:pt x="21" y="495"/>
                  </a:cubicBezTo>
                  <a:cubicBezTo>
                    <a:pt x="140" y="614"/>
                    <a:pt x="140" y="614"/>
                    <a:pt x="140" y="614"/>
                  </a:cubicBezTo>
                  <a:cubicBezTo>
                    <a:pt x="162" y="636"/>
                    <a:pt x="198" y="636"/>
                    <a:pt x="219" y="614"/>
                  </a:cubicBezTo>
                  <a:cubicBezTo>
                    <a:pt x="457" y="376"/>
                    <a:pt x="457" y="376"/>
                    <a:pt x="457" y="376"/>
                  </a:cubicBezTo>
                  <a:cubicBezTo>
                    <a:pt x="500" y="333"/>
                    <a:pt x="552" y="249"/>
                    <a:pt x="571" y="191"/>
                  </a:cubicBezTo>
                  <a:cubicBezTo>
                    <a:pt x="635" y="0"/>
                    <a:pt x="635" y="0"/>
                    <a:pt x="635" y="0"/>
                  </a:cubicBezTo>
                  <a:lnTo>
                    <a:pt x="444" y="64"/>
                  </a:lnTo>
                  <a:close/>
                  <a:moveTo>
                    <a:pt x="279" y="475"/>
                  </a:moveTo>
                  <a:cubicBezTo>
                    <a:pt x="246" y="508"/>
                    <a:pt x="193" y="508"/>
                    <a:pt x="160" y="475"/>
                  </a:cubicBezTo>
                  <a:cubicBezTo>
                    <a:pt x="127" y="442"/>
                    <a:pt x="127" y="389"/>
                    <a:pt x="160" y="356"/>
                  </a:cubicBezTo>
                  <a:cubicBezTo>
                    <a:pt x="193" y="324"/>
                    <a:pt x="246" y="324"/>
                    <a:pt x="279" y="356"/>
                  </a:cubicBezTo>
                  <a:cubicBezTo>
                    <a:pt x="311" y="389"/>
                    <a:pt x="311" y="442"/>
                    <a:pt x="279" y="475"/>
                  </a:cubicBezTo>
                  <a:close/>
                  <a:moveTo>
                    <a:pt x="437" y="317"/>
                  </a:moveTo>
                  <a:cubicBezTo>
                    <a:pt x="404" y="350"/>
                    <a:pt x="351" y="350"/>
                    <a:pt x="318" y="317"/>
                  </a:cubicBezTo>
                  <a:cubicBezTo>
                    <a:pt x="285" y="284"/>
                    <a:pt x="285" y="231"/>
                    <a:pt x="318" y="198"/>
                  </a:cubicBezTo>
                  <a:cubicBezTo>
                    <a:pt x="351" y="165"/>
                    <a:pt x="404" y="165"/>
                    <a:pt x="437" y="198"/>
                  </a:cubicBezTo>
                  <a:cubicBezTo>
                    <a:pt x="470" y="231"/>
                    <a:pt x="470" y="284"/>
                    <a:pt x="437" y="3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24"/>
            <p:cNvSpPr>
              <a:spLocks/>
            </p:cNvSpPr>
            <p:nvPr/>
          </p:nvSpPr>
          <p:spPr bwMode="auto">
            <a:xfrm>
              <a:off x="93663" y="960438"/>
              <a:ext cx="1125538" cy="990600"/>
            </a:xfrm>
            <a:custGeom>
              <a:avLst/>
              <a:gdLst>
                <a:gd name="T0" fmla="*/ 101 w 299"/>
                <a:gd name="T1" fmla="*/ 241 h 263"/>
                <a:gd name="T2" fmla="*/ 299 w 299"/>
                <a:gd name="T3" fmla="*/ 43 h 263"/>
                <a:gd name="T4" fmla="*/ 141 w 299"/>
                <a:gd name="T5" fmla="*/ 43 h 263"/>
                <a:gd name="T6" fmla="*/ 22 w 299"/>
                <a:gd name="T7" fmla="*/ 162 h 263"/>
                <a:gd name="T8" fmla="*/ 22 w 299"/>
                <a:gd name="T9" fmla="*/ 241 h 263"/>
                <a:gd name="T10" fmla="*/ 101 w 299"/>
                <a:gd name="T11" fmla="*/ 241 h 263"/>
              </a:gdLst>
              <a:ahLst/>
              <a:cxnLst>
                <a:cxn ang="0">
                  <a:pos x="T0" y="T1"/>
                </a:cxn>
                <a:cxn ang="0">
                  <a:pos x="T2" y="T3"/>
                </a:cxn>
                <a:cxn ang="0">
                  <a:pos x="T4" y="T5"/>
                </a:cxn>
                <a:cxn ang="0">
                  <a:pos x="T6" y="T7"/>
                </a:cxn>
                <a:cxn ang="0">
                  <a:pos x="T8" y="T9"/>
                </a:cxn>
                <a:cxn ang="0">
                  <a:pos x="T10" y="T11"/>
                </a:cxn>
              </a:cxnLst>
              <a:rect l="0" t="0" r="r" b="b"/>
              <a:pathLst>
                <a:path w="299" h="263">
                  <a:moveTo>
                    <a:pt x="101" y="241"/>
                  </a:moveTo>
                  <a:cubicBezTo>
                    <a:pt x="299" y="43"/>
                    <a:pt x="299" y="43"/>
                    <a:pt x="299" y="43"/>
                  </a:cubicBezTo>
                  <a:cubicBezTo>
                    <a:pt x="255" y="0"/>
                    <a:pt x="184" y="0"/>
                    <a:pt x="141" y="43"/>
                  </a:cubicBezTo>
                  <a:cubicBezTo>
                    <a:pt x="22" y="162"/>
                    <a:pt x="22" y="162"/>
                    <a:pt x="22" y="162"/>
                  </a:cubicBezTo>
                  <a:cubicBezTo>
                    <a:pt x="0" y="184"/>
                    <a:pt x="0" y="219"/>
                    <a:pt x="22" y="241"/>
                  </a:cubicBezTo>
                  <a:cubicBezTo>
                    <a:pt x="43" y="263"/>
                    <a:pt x="79" y="263"/>
                    <a:pt x="101" y="2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25"/>
            <p:cNvSpPr>
              <a:spLocks/>
            </p:cNvSpPr>
            <p:nvPr/>
          </p:nvSpPr>
          <p:spPr bwMode="auto">
            <a:xfrm>
              <a:off x="1433513" y="2165351"/>
              <a:ext cx="992188" cy="1123950"/>
            </a:xfrm>
            <a:custGeom>
              <a:avLst/>
              <a:gdLst>
                <a:gd name="T0" fmla="*/ 22 w 264"/>
                <a:gd name="T1" fmla="*/ 198 h 299"/>
                <a:gd name="T2" fmla="*/ 22 w 264"/>
                <a:gd name="T3" fmla="*/ 277 h 299"/>
                <a:gd name="T4" fmla="*/ 101 w 264"/>
                <a:gd name="T5" fmla="*/ 277 h 299"/>
                <a:gd name="T6" fmla="*/ 220 w 264"/>
                <a:gd name="T7" fmla="*/ 159 h 299"/>
                <a:gd name="T8" fmla="*/ 220 w 264"/>
                <a:gd name="T9" fmla="*/ 0 h 299"/>
                <a:gd name="T10" fmla="*/ 22 w 264"/>
                <a:gd name="T11" fmla="*/ 198 h 299"/>
              </a:gdLst>
              <a:ahLst/>
              <a:cxnLst>
                <a:cxn ang="0">
                  <a:pos x="T0" y="T1"/>
                </a:cxn>
                <a:cxn ang="0">
                  <a:pos x="T2" y="T3"/>
                </a:cxn>
                <a:cxn ang="0">
                  <a:pos x="T4" y="T5"/>
                </a:cxn>
                <a:cxn ang="0">
                  <a:pos x="T6" y="T7"/>
                </a:cxn>
                <a:cxn ang="0">
                  <a:pos x="T8" y="T9"/>
                </a:cxn>
                <a:cxn ang="0">
                  <a:pos x="T10" y="T11"/>
                </a:cxn>
              </a:cxnLst>
              <a:rect l="0" t="0" r="r" b="b"/>
              <a:pathLst>
                <a:path w="264" h="299">
                  <a:moveTo>
                    <a:pt x="22" y="198"/>
                  </a:moveTo>
                  <a:cubicBezTo>
                    <a:pt x="0" y="220"/>
                    <a:pt x="0" y="256"/>
                    <a:pt x="22" y="277"/>
                  </a:cubicBezTo>
                  <a:cubicBezTo>
                    <a:pt x="44" y="299"/>
                    <a:pt x="80" y="299"/>
                    <a:pt x="101" y="277"/>
                  </a:cubicBezTo>
                  <a:cubicBezTo>
                    <a:pt x="220" y="159"/>
                    <a:pt x="220" y="159"/>
                    <a:pt x="220" y="159"/>
                  </a:cubicBezTo>
                  <a:cubicBezTo>
                    <a:pt x="264" y="115"/>
                    <a:pt x="264" y="44"/>
                    <a:pt x="220" y="0"/>
                  </a:cubicBezTo>
                  <a:lnTo>
                    <a:pt x="22" y="1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26"/>
            <p:cNvSpPr>
              <a:spLocks/>
            </p:cNvSpPr>
            <p:nvPr/>
          </p:nvSpPr>
          <p:spPr bwMode="auto">
            <a:xfrm>
              <a:off x="804863" y="2017713"/>
              <a:ext cx="560388" cy="561975"/>
            </a:xfrm>
            <a:custGeom>
              <a:avLst/>
              <a:gdLst>
                <a:gd name="T0" fmla="*/ 11 w 149"/>
                <a:gd name="T1" fmla="*/ 19 h 149"/>
                <a:gd name="T2" fmla="*/ 11 w 149"/>
                <a:gd name="T3" fmla="*/ 59 h 149"/>
                <a:gd name="T4" fmla="*/ 90 w 149"/>
                <a:gd name="T5" fmla="*/ 138 h 149"/>
                <a:gd name="T6" fmla="*/ 130 w 149"/>
                <a:gd name="T7" fmla="*/ 138 h 149"/>
                <a:gd name="T8" fmla="*/ 149 w 149"/>
                <a:gd name="T9" fmla="*/ 118 h 149"/>
                <a:gd name="T10" fmla="*/ 31 w 149"/>
                <a:gd name="T11" fmla="*/ 0 h 149"/>
                <a:gd name="T12" fmla="*/ 11 w 149"/>
                <a:gd name="T13" fmla="*/ 19 h 149"/>
              </a:gdLst>
              <a:ahLst/>
              <a:cxnLst>
                <a:cxn ang="0">
                  <a:pos x="T0" y="T1"/>
                </a:cxn>
                <a:cxn ang="0">
                  <a:pos x="T2" y="T3"/>
                </a:cxn>
                <a:cxn ang="0">
                  <a:pos x="T4" y="T5"/>
                </a:cxn>
                <a:cxn ang="0">
                  <a:pos x="T6" y="T7"/>
                </a:cxn>
                <a:cxn ang="0">
                  <a:pos x="T8" y="T9"/>
                </a:cxn>
                <a:cxn ang="0">
                  <a:pos x="T10" y="T11"/>
                </a:cxn>
                <a:cxn ang="0">
                  <a:pos x="T12" y="T13"/>
                </a:cxn>
              </a:cxnLst>
              <a:rect l="0" t="0" r="r" b="b"/>
              <a:pathLst>
                <a:path w="149" h="149">
                  <a:moveTo>
                    <a:pt x="11" y="19"/>
                  </a:moveTo>
                  <a:cubicBezTo>
                    <a:pt x="0" y="30"/>
                    <a:pt x="0" y="48"/>
                    <a:pt x="11" y="59"/>
                  </a:cubicBezTo>
                  <a:cubicBezTo>
                    <a:pt x="90" y="138"/>
                    <a:pt x="90" y="138"/>
                    <a:pt x="90" y="138"/>
                  </a:cubicBezTo>
                  <a:cubicBezTo>
                    <a:pt x="101" y="149"/>
                    <a:pt x="119" y="149"/>
                    <a:pt x="130" y="138"/>
                  </a:cubicBezTo>
                  <a:cubicBezTo>
                    <a:pt x="149" y="118"/>
                    <a:pt x="149" y="118"/>
                    <a:pt x="149" y="118"/>
                  </a:cubicBezTo>
                  <a:cubicBezTo>
                    <a:pt x="31" y="0"/>
                    <a:pt x="31" y="0"/>
                    <a:pt x="31" y="0"/>
                  </a:cubicBezTo>
                  <a:lnTo>
                    <a:pt x="11"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27"/>
            <p:cNvSpPr>
              <a:spLocks/>
            </p:cNvSpPr>
            <p:nvPr/>
          </p:nvSpPr>
          <p:spPr bwMode="auto">
            <a:xfrm>
              <a:off x="6350" y="2322513"/>
              <a:ext cx="1054100" cy="1054100"/>
            </a:xfrm>
            <a:custGeom>
              <a:avLst/>
              <a:gdLst>
                <a:gd name="T0" fmla="*/ 0 w 280"/>
                <a:gd name="T1" fmla="*/ 280 h 280"/>
                <a:gd name="T2" fmla="*/ 224 w 280"/>
                <a:gd name="T3" fmla="*/ 56 h 280"/>
                <a:gd name="T4" fmla="*/ 0 w 280"/>
                <a:gd name="T5" fmla="*/ 280 h 280"/>
              </a:gdLst>
              <a:ahLst/>
              <a:cxnLst>
                <a:cxn ang="0">
                  <a:pos x="T0" y="T1"/>
                </a:cxn>
                <a:cxn ang="0">
                  <a:pos x="T2" y="T3"/>
                </a:cxn>
                <a:cxn ang="0">
                  <a:pos x="T4" y="T5"/>
                </a:cxn>
              </a:cxnLst>
              <a:rect l="0" t="0" r="r" b="b"/>
              <a:pathLst>
                <a:path w="280" h="280">
                  <a:moveTo>
                    <a:pt x="0" y="280"/>
                  </a:moveTo>
                  <a:cubicBezTo>
                    <a:pt x="112" y="224"/>
                    <a:pt x="280" y="112"/>
                    <a:pt x="224" y="56"/>
                  </a:cubicBezTo>
                  <a:cubicBezTo>
                    <a:pt x="168" y="0"/>
                    <a:pt x="56" y="168"/>
                    <a:pt x="0" y="2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9" name="Freeform 39"/>
          <p:cNvSpPr>
            <a:spLocks noEditPoints="1"/>
          </p:cNvSpPr>
          <p:nvPr/>
        </p:nvSpPr>
        <p:spPr bwMode="auto">
          <a:xfrm>
            <a:off x="19356387" y="3890296"/>
            <a:ext cx="1255758" cy="1824704"/>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Text Placeholder 1"/>
          <p:cNvSpPr>
            <a:spLocks noGrp="1"/>
          </p:cNvSpPr>
          <p:nvPr>
            <p:ph type="body" sz="quarter" idx="13"/>
          </p:nvPr>
        </p:nvSpPr>
        <p:spPr>
          <a:xfrm>
            <a:off x="2112708" y="376308"/>
            <a:ext cx="19429396" cy="1462152"/>
          </a:xfrm>
        </p:spPr>
        <p:txBody>
          <a:bodyPr/>
          <a:lstStyle/>
          <a:p>
            <a:r>
              <a:rPr lang="en-US" dirty="0"/>
              <a:t>Agenda</a:t>
            </a:r>
          </a:p>
        </p:txBody>
      </p:sp>
      <p:sp>
        <p:nvSpPr>
          <p:cNvPr id="31" name="Text Placeholder 2"/>
          <p:cNvSpPr>
            <a:spLocks noGrp="1"/>
          </p:cNvSpPr>
          <p:nvPr>
            <p:ph type="body" sz="quarter" idx="14"/>
          </p:nvPr>
        </p:nvSpPr>
        <p:spPr>
          <a:xfrm>
            <a:off x="2112709" y="1371600"/>
            <a:ext cx="19429298" cy="778933"/>
          </a:xfrm>
        </p:spPr>
        <p:txBody>
          <a:bodyPr/>
          <a:lstStyle/>
          <a:p>
            <a:r>
              <a:rPr lang="en-US" b="1" dirty="0">
                <a:solidFill>
                  <a:schemeClr val="bg1">
                    <a:lumMod val="65000"/>
                  </a:schemeClr>
                </a:solidFill>
              </a:rPr>
              <a:t>This is where we discuss how it really affects us, and what we must do</a:t>
            </a:r>
          </a:p>
        </p:txBody>
      </p:sp>
      <p:sp>
        <p:nvSpPr>
          <p:cNvPr id="32" name="TextBox 31">
            <a:extLst>
              <a:ext uri="{FF2B5EF4-FFF2-40B4-BE49-F238E27FC236}">
                <a16:creationId xmlns:a16="http://schemas.microsoft.com/office/drawing/2014/main" id="{FFA5C9BE-C4E9-4A21-938A-06154E6F2E3A}"/>
              </a:ext>
            </a:extLst>
          </p:cNvPr>
          <p:cNvSpPr txBox="1"/>
          <p:nvPr/>
        </p:nvSpPr>
        <p:spPr>
          <a:xfrm>
            <a:off x="1977227" y="6353698"/>
            <a:ext cx="4513321" cy="1723502"/>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ea typeface="+mn-ea"/>
                <a:cs typeface="Raleway ExtraBold"/>
              </a:rPr>
              <a:t>Data &amp; Pandemics</a:t>
            </a:r>
          </a:p>
        </p:txBody>
      </p:sp>
      <p:sp>
        <p:nvSpPr>
          <p:cNvPr id="33" name="TextBox 32">
            <a:extLst>
              <a:ext uri="{FF2B5EF4-FFF2-40B4-BE49-F238E27FC236}">
                <a16:creationId xmlns:a16="http://schemas.microsoft.com/office/drawing/2014/main" id="{62CDB9D4-BB63-40B6-B236-93CEF132CF7A}"/>
              </a:ext>
            </a:extLst>
          </p:cNvPr>
          <p:cNvSpPr txBox="1"/>
          <p:nvPr/>
        </p:nvSpPr>
        <p:spPr>
          <a:xfrm>
            <a:off x="7278050" y="6353698"/>
            <a:ext cx="4509086" cy="1723502"/>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cs typeface="Raleway ExtraBold"/>
              </a:rPr>
              <a:t>GDPR &amp; Corona</a:t>
            </a:r>
          </a:p>
        </p:txBody>
      </p:sp>
      <p:sp>
        <p:nvSpPr>
          <p:cNvPr id="34" name="TextBox 33">
            <a:extLst>
              <a:ext uri="{FF2B5EF4-FFF2-40B4-BE49-F238E27FC236}">
                <a16:creationId xmlns:a16="http://schemas.microsoft.com/office/drawing/2014/main" id="{BB79E256-2276-46AE-814A-585CAB41FCF0}"/>
              </a:ext>
            </a:extLst>
          </p:cNvPr>
          <p:cNvSpPr txBox="1"/>
          <p:nvPr/>
        </p:nvSpPr>
        <p:spPr>
          <a:xfrm>
            <a:off x="12769397" y="6353698"/>
            <a:ext cx="4212716" cy="1723502"/>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cs typeface="Raleway ExtraBold"/>
              </a:rPr>
              <a:t>Functioning with </a:t>
            </a:r>
            <a:r>
              <a:rPr lang="en-US" b="1" dirty="0" err="1">
                <a:solidFill>
                  <a:schemeClr val="bg1"/>
                </a:solidFill>
                <a:latin typeface="Raleway ExtraBold"/>
                <a:cs typeface="Raleway ExtraBold"/>
              </a:rPr>
              <a:t>Covid</a:t>
            </a:r>
            <a:endParaRPr lang="en-US" b="1" dirty="0">
              <a:solidFill>
                <a:schemeClr val="bg1"/>
              </a:solidFill>
              <a:latin typeface="Raleway ExtraBold"/>
              <a:cs typeface="Raleway ExtraBold"/>
            </a:endParaRPr>
          </a:p>
        </p:txBody>
      </p:sp>
    </p:spTree>
    <p:extLst>
      <p:ext uri="{BB962C8B-B14F-4D97-AF65-F5344CB8AC3E}">
        <p14:creationId xmlns:p14="http://schemas.microsoft.com/office/powerpoint/2010/main" val="288641022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Freeform 96"/>
          <p:cNvSpPr>
            <a:spLocks noChangeArrowheads="1"/>
          </p:cNvSpPr>
          <p:nvPr/>
        </p:nvSpPr>
        <p:spPr bwMode="auto">
          <a:xfrm>
            <a:off x="12461682" y="3510463"/>
            <a:ext cx="2511366" cy="2432653"/>
          </a:xfrm>
          <a:custGeom>
            <a:avLst/>
            <a:gdLst>
              <a:gd name="T0" fmla="*/ 4968 w 6000"/>
              <a:gd name="T1" fmla="*/ 3500 h 5814"/>
              <a:gd name="T2" fmla="*/ 4968 w 6000"/>
              <a:gd name="T3" fmla="*/ 3500 h 5814"/>
              <a:gd name="T4" fmla="*/ 5999 w 6000"/>
              <a:gd name="T5" fmla="*/ 2469 h 5814"/>
              <a:gd name="T6" fmla="*/ 5999 w 6000"/>
              <a:gd name="T7" fmla="*/ 2469 h 5814"/>
              <a:gd name="T8" fmla="*/ 0 w 6000"/>
              <a:gd name="T9" fmla="*/ 0 h 5814"/>
              <a:gd name="T10" fmla="*/ 0 w 6000"/>
              <a:gd name="T11" fmla="*/ 4688 h 5814"/>
              <a:gd name="T12" fmla="*/ 2656 w 6000"/>
              <a:gd name="T13" fmla="*/ 5813 h 5814"/>
              <a:gd name="T14" fmla="*/ 2656 w 6000"/>
              <a:gd name="T15" fmla="*/ 5813 h 5814"/>
              <a:gd name="T16" fmla="*/ 3937 w 6000"/>
              <a:gd name="T17" fmla="*/ 4532 h 5814"/>
              <a:gd name="T18" fmla="*/ 4905 w 6000"/>
              <a:gd name="T19" fmla="*/ 4500 h 5814"/>
              <a:gd name="T20" fmla="*/ 4968 w 6000"/>
              <a:gd name="T21" fmla="*/ 3500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0" h="5814">
                <a:moveTo>
                  <a:pt x="4968" y="3500"/>
                </a:moveTo>
                <a:lnTo>
                  <a:pt x="4968" y="3500"/>
                </a:lnTo>
                <a:cubicBezTo>
                  <a:pt x="5999" y="2469"/>
                  <a:pt x="5999" y="2469"/>
                  <a:pt x="5999" y="2469"/>
                </a:cubicBezTo>
                <a:lnTo>
                  <a:pt x="5999" y="2469"/>
                </a:lnTo>
                <a:cubicBezTo>
                  <a:pt x="4343" y="813"/>
                  <a:pt x="2156" y="0"/>
                  <a:pt x="0" y="0"/>
                </a:cubicBezTo>
                <a:cubicBezTo>
                  <a:pt x="0" y="4688"/>
                  <a:pt x="0" y="4688"/>
                  <a:pt x="0" y="4688"/>
                </a:cubicBezTo>
                <a:cubicBezTo>
                  <a:pt x="968" y="4688"/>
                  <a:pt x="1937" y="5063"/>
                  <a:pt x="2656" y="5813"/>
                </a:cubicBezTo>
                <a:lnTo>
                  <a:pt x="2656" y="5813"/>
                </a:lnTo>
                <a:cubicBezTo>
                  <a:pt x="3937" y="4532"/>
                  <a:pt x="3937" y="4532"/>
                  <a:pt x="3937" y="4532"/>
                </a:cubicBezTo>
                <a:cubicBezTo>
                  <a:pt x="4905" y="4500"/>
                  <a:pt x="4905" y="4500"/>
                  <a:pt x="4905" y="4500"/>
                </a:cubicBezTo>
                <a:lnTo>
                  <a:pt x="4968" y="3500"/>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19" name="Freeform 97"/>
          <p:cNvSpPr>
            <a:spLocks noChangeArrowheads="1"/>
          </p:cNvSpPr>
          <p:nvPr/>
        </p:nvSpPr>
        <p:spPr bwMode="auto">
          <a:xfrm>
            <a:off x="9963235" y="3502408"/>
            <a:ext cx="2784458" cy="2432653"/>
          </a:xfrm>
          <a:custGeom>
            <a:avLst/>
            <a:gdLst>
              <a:gd name="T0" fmla="*/ 5968 w 6656"/>
              <a:gd name="T1" fmla="*/ 1438 h 5814"/>
              <a:gd name="T2" fmla="*/ 5968 w 6656"/>
              <a:gd name="T3" fmla="*/ 1438 h 5814"/>
              <a:gd name="T4" fmla="*/ 5968 w 6656"/>
              <a:gd name="T5" fmla="*/ 0 h 5814"/>
              <a:gd name="T6" fmla="*/ 5968 w 6656"/>
              <a:gd name="T7" fmla="*/ 0 h 5814"/>
              <a:gd name="T8" fmla="*/ 0 w 6656"/>
              <a:gd name="T9" fmla="*/ 2469 h 5814"/>
              <a:gd name="T10" fmla="*/ 3312 w 6656"/>
              <a:gd name="T11" fmla="*/ 5813 h 5814"/>
              <a:gd name="T12" fmla="*/ 5968 w 6656"/>
              <a:gd name="T13" fmla="*/ 4688 h 5814"/>
              <a:gd name="T14" fmla="*/ 5968 w 6656"/>
              <a:gd name="T15" fmla="*/ 4688 h 5814"/>
              <a:gd name="T16" fmla="*/ 5968 w 6656"/>
              <a:gd name="T17" fmla="*/ 2907 h 5814"/>
              <a:gd name="T18" fmla="*/ 6655 w 6656"/>
              <a:gd name="T19" fmla="*/ 2188 h 5814"/>
              <a:gd name="T20" fmla="*/ 5968 w 6656"/>
              <a:gd name="T21" fmla="*/ 1438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6" h="5814">
                <a:moveTo>
                  <a:pt x="5968" y="1438"/>
                </a:moveTo>
                <a:lnTo>
                  <a:pt x="5968" y="1438"/>
                </a:lnTo>
                <a:cubicBezTo>
                  <a:pt x="5968" y="0"/>
                  <a:pt x="5968" y="0"/>
                  <a:pt x="5968" y="0"/>
                </a:cubicBezTo>
                <a:lnTo>
                  <a:pt x="5968" y="0"/>
                </a:lnTo>
                <a:cubicBezTo>
                  <a:pt x="3625" y="0"/>
                  <a:pt x="1531" y="938"/>
                  <a:pt x="0" y="2469"/>
                </a:cubicBezTo>
                <a:cubicBezTo>
                  <a:pt x="3312" y="5813"/>
                  <a:pt x="3312" y="5813"/>
                  <a:pt x="3312" y="5813"/>
                </a:cubicBezTo>
                <a:cubicBezTo>
                  <a:pt x="4000" y="5125"/>
                  <a:pt x="4937" y="4688"/>
                  <a:pt x="5968" y="4688"/>
                </a:cubicBezTo>
                <a:lnTo>
                  <a:pt x="5968" y="4688"/>
                </a:lnTo>
                <a:cubicBezTo>
                  <a:pt x="5968" y="2907"/>
                  <a:pt x="5968" y="2907"/>
                  <a:pt x="5968" y="2907"/>
                </a:cubicBezTo>
                <a:cubicBezTo>
                  <a:pt x="6655" y="2188"/>
                  <a:pt x="6655" y="2188"/>
                  <a:pt x="6655" y="2188"/>
                </a:cubicBezTo>
                <a:lnTo>
                  <a:pt x="5968" y="1438"/>
                </a:lnTo>
              </a:path>
            </a:pathLst>
          </a:custGeom>
          <a:solidFill>
            <a:srgbClr val="329FD1"/>
          </a:solidFill>
          <a:ln>
            <a:noFill/>
          </a:ln>
          <a:effectLst/>
        </p:spPr>
        <p:txBody>
          <a:bodyPr wrap="none" lIns="182886" tIns="91443" rIns="182886" bIns="91443" anchor="ctr"/>
          <a:lstStyle/>
          <a:p>
            <a:endParaRPr lang="en-US" sz="2701" dirty="0">
              <a:latin typeface="Lato Light"/>
            </a:endParaRPr>
          </a:p>
        </p:txBody>
      </p:sp>
      <p:sp>
        <p:nvSpPr>
          <p:cNvPr id="220" name="Freeform 98"/>
          <p:cNvSpPr>
            <a:spLocks noChangeArrowheads="1"/>
          </p:cNvSpPr>
          <p:nvPr/>
        </p:nvSpPr>
        <p:spPr bwMode="auto">
          <a:xfrm>
            <a:off x="8916987" y="4536008"/>
            <a:ext cx="2432018" cy="2512018"/>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001">
                <a:moveTo>
                  <a:pt x="0" y="6000"/>
                </a:moveTo>
                <a:lnTo>
                  <a:pt x="0" y="6000"/>
                </a:lnTo>
                <a:cubicBezTo>
                  <a:pt x="4719" y="6000"/>
                  <a:pt x="4719" y="6000"/>
                  <a:pt x="4719" y="6000"/>
                </a:cubicBezTo>
                <a:cubicBezTo>
                  <a:pt x="4719" y="5031"/>
                  <a:pt x="5094" y="4063"/>
                  <a:pt x="5813" y="3344"/>
                </a:cubicBezTo>
                <a:cubicBezTo>
                  <a:pt x="4532" y="2063"/>
                  <a:pt x="4532" y="2063"/>
                  <a:pt x="4532" y="2063"/>
                </a:cubicBezTo>
                <a:cubicBezTo>
                  <a:pt x="4501" y="1031"/>
                  <a:pt x="4501" y="1031"/>
                  <a:pt x="4501" y="1031"/>
                </a:cubicBezTo>
                <a:cubicBezTo>
                  <a:pt x="3532" y="1031"/>
                  <a:pt x="3532" y="1031"/>
                  <a:pt x="3532" y="1031"/>
                </a:cubicBezTo>
                <a:cubicBezTo>
                  <a:pt x="2501" y="0"/>
                  <a:pt x="2501" y="0"/>
                  <a:pt x="2501" y="0"/>
                </a:cubicBezTo>
                <a:cubicBezTo>
                  <a:pt x="844" y="1656"/>
                  <a:pt x="0" y="3813"/>
                  <a:pt x="0" y="6000"/>
                </a:cubicBezTo>
              </a:path>
            </a:pathLst>
          </a:custGeom>
          <a:solidFill>
            <a:srgbClr val="CECE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1" name="Freeform 99"/>
          <p:cNvSpPr>
            <a:spLocks noChangeArrowheads="1"/>
          </p:cNvSpPr>
          <p:nvPr/>
        </p:nvSpPr>
        <p:spPr bwMode="auto">
          <a:xfrm>
            <a:off x="8916987" y="6760095"/>
            <a:ext cx="2432018" cy="2785185"/>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656">
                <a:moveTo>
                  <a:pt x="2501" y="6655"/>
                </a:moveTo>
                <a:lnTo>
                  <a:pt x="2501" y="6655"/>
                </a:lnTo>
                <a:cubicBezTo>
                  <a:pt x="5813" y="3342"/>
                  <a:pt x="5813" y="3342"/>
                  <a:pt x="5813" y="3342"/>
                </a:cubicBezTo>
                <a:cubicBezTo>
                  <a:pt x="5126" y="2655"/>
                  <a:pt x="4719" y="1717"/>
                  <a:pt x="4719" y="687"/>
                </a:cubicBezTo>
                <a:cubicBezTo>
                  <a:pt x="2907" y="687"/>
                  <a:pt x="2907" y="687"/>
                  <a:pt x="2907" y="687"/>
                </a:cubicBezTo>
                <a:cubicBezTo>
                  <a:pt x="2157" y="0"/>
                  <a:pt x="2157" y="0"/>
                  <a:pt x="2157" y="0"/>
                </a:cubicBezTo>
                <a:cubicBezTo>
                  <a:pt x="1469" y="687"/>
                  <a:pt x="1469" y="687"/>
                  <a:pt x="1469" y="687"/>
                </a:cubicBezTo>
                <a:cubicBezTo>
                  <a:pt x="0" y="687"/>
                  <a:pt x="0" y="687"/>
                  <a:pt x="0" y="687"/>
                </a:cubicBezTo>
                <a:cubicBezTo>
                  <a:pt x="0" y="2999"/>
                  <a:pt x="969" y="5123"/>
                  <a:pt x="2501" y="6655"/>
                </a:cubicBez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2" name="Freeform 100"/>
          <p:cNvSpPr>
            <a:spLocks noChangeArrowheads="1"/>
          </p:cNvSpPr>
          <p:nvPr/>
        </p:nvSpPr>
        <p:spPr bwMode="auto">
          <a:xfrm>
            <a:off x="9963235" y="8159147"/>
            <a:ext cx="2498449" cy="2432653"/>
          </a:xfrm>
          <a:custGeom>
            <a:avLst/>
            <a:gdLst>
              <a:gd name="T0" fmla="*/ 5968 w 5969"/>
              <a:gd name="T1" fmla="*/ 5813 h 5814"/>
              <a:gd name="T2" fmla="*/ 5968 w 5969"/>
              <a:gd name="T3" fmla="*/ 5813 h 5814"/>
              <a:gd name="T4" fmla="*/ 5968 w 5969"/>
              <a:gd name="T5" fmla="*/ 1094 h 5814"/>
              <a:gd name="T6" fmla="*/ 3312 w 5969"/>
              <a:gd name="T7" fmla="*/ 0 h 5814"/>
              <a:gd name="T8" fmla="*/ 2031 w 5969"/>
              <a:gd name="T9" fmla="*/ 1250 h 5814"/>
              <a:gd name="T10" fmla="*/ 1031 w 5969"/>
              <a:gd name="T11" fmla="*/ 1313 h 5814"/>
              <a:gd name="T12" fmla="*/ 1031 w 5969"/>
              <a:gd name="T13" fmla="*/ 2282 h 5814"/>
              <a:gd name="T14" fmla="*/ 0 w 5969"/>
              <a:gd name="T15" fmla="*/ 3313 h 5814"/>
              <a:gd name="T16" fmla="*/ 5968 w 5969"/>
              <a:gd name="T17" fmla="*/ 58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9" h="5814">
                <a:moveTo>
                  <a:pt x="5968" y="5813"/>
                </a:moveTo>
                <a:lnTo>
                  <a:pt x="5968" y="5813"/>
                </a:lnTo>
                <a:cubicBezTo>
                  <a:pt x="5968" y="1094"/>
                  <a:pt x="5968" y="1094"/>
                  <a:pt x="5968" y="1094"/>
                </a:cubicBezTo>
                <a:cubicBezTo>
                  <a:pt x="5000" y="1094"/>
                  <a:pt x="4062" y="719"/>
                  <a:pt x="3312" y="0"/>
                </a:cubicBezTo>
                <a:cubicBezTo>
                  <a:pt x="2031" y="1250"/>
                  <a:pt x="2031" y="1250"/>
                  <a:pt x="2031" y="1250"/>
                </a:cubicBezTo>
                <a:cubicBezTo>
                  <a:pt x="1031" y="1313"/>
                  <a:pt x="1031" y="1313"/>
                  <a:pt x="1031" y="1313"/>
                </a:cubicBezTo>
                <a:cubicBezTo>
                  <a:pt x="1031" y="2282"/>
                  <a:pt x="1031" y="2282"/>
                  <a:pt x="1031" y="2282"/>
                </a:cubicBezTo>
                <a:cubicBezTo>
                  <a:pt x="0" y="3313"/>
                  <a:pt x="0" y="3313"/>
                  <a:pt x="0" y="3313"/>
                </a:cubicBezTo>
                <a:cubicBezTo>
                  <a:pt x="1625" y="4969"/>
                  <a:pt x="3812" y="5813"/>
                  <a:pt x="5968" y="5813"/>
                </a:cubicBezTo>
              </a:path>
            </a:pathLst>
          </a:custGeom>
          <a:solidFill>
            <a:srgbClr val="CECE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3" name="Freeform 101"/>
          <p:cNvSpPr>
            <a:spLocks noChangeArrowheads="1"/>
          </p:cNvSpPr>
          <p:nvPr/>
        </p:nvSpPr>
        <p:spPr bwMode="auto">
          <a:xfrm>
            <a:off x="12171978" y="8159147"/>
            <a:ext cx="2797378" cy="2432653"/>
          </a:xfrm>
          <a:custGeom>
            <a:avLst/>
            <a:gdLst>
              <a:gd name="T0" fmla="*/ 6686 w 6687"/>
              <a:gd name="T1" fmla="*/ 3313 h 5814"/>
              <a:gd name="T2" fmla="*/ 6686 w 6687"/>
              <a:gd name="T3" fmla="*/ 3313 h 5814"/>
              <a:gd name="T4" fmla="*/ 3343 w 6687"/>
              <a:gd name="T5" fmla="*/ 0 h 5814"/>
              <a:gd name="T6" fmla="*/ 687 w 6687"/>
              <a:gd name="T7" fmla="*/ 1094 h 5814"/>
              <a:gd name="T8" fmla="*/ 687 w 6687"/>
              <a:gd name="T9" fmla="*/ 2907 h 5814"/>
              <a:gd name="T10" fmla="*/ 0 w 6687"/>
              <a:gd name="T11" fmla="*/ 3625 h 5814"/>
              <a:gd name="T12" fmla="*/ 687 w 6687"/>
              <a:gd name="T13" fmla="*/ 4344 h 5814"/>
              <a:gd name="T14" fmla="*/ 687 w 6687"/>
              <a:gd name="T15" fmla="*/ 5813 h 5814"/>
              <a:gd name="T16" fmla="*/ 6686 w 6687"/>
              <a:gd name="T17" fmla="*/ 33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7" h="5814">
                <a:moveTo>
                  <a:pt x="6686" y="3313"/>
                </a:moveTo>
                <a:lnTo>
                  <a:pt x="6686" y="3313"/>
                </a:lnTo>
                <a:cubicBezTo>
                  <a:pt x="3343" y="0"/>
                  <a:pt x="3343" y="0"/>
                  <a:pt x="3343" y="0"/>
                </a:cubicBezTo>
                <a:cubicBezTo>
                  <a:pt x="2655" y="657"/>
                  <a:pt x="1718" y="1094"/>
                  <a:pt x="687" y="1094"/>
                </a:cubicBezTo>
                <a:cubicBezTo>
                  <a:pt x="687" y="2907"/>
                  <a:pt x="687" y="2907"/>
                  <a:pt x="687" y="2907"/>
                </a:cubicBezTo>
                <a:cubicBezTo>
                  <a:pt x="0" y="3625"/>
                  <a:pt x="0" y="3625"/>
                  <a:pt x="0" y="3625"/>
                </a:cubicBezTo>
                <a:cubicBezTo>
                  <a:pt x="687" y="4344"/>
                  <a:pt x="687" y="4344"/>
                  <a:pt x="687" y="4344"/>
                </a:cubicBezTo>
                <a:cubicBezTo>
                  <a:pt x="687" y="5813"/>
                  <a:pt x="687" y="5813"/>
                  <a:pt x="687" y="5813"/>
                </a:cubicBezTo>
                <a:cubicBezTo>
                  <a:pt x="3030" y="5813"/>
                  <a:pt x="5155" y="4844"/>
                  <a:pt x="6686" y="3313"/>
                </a:cubicBez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4" name="Freeform 102"/>
          <p:cNvSpPr>
            <a:spLocks noChangeArrowheads="1"/>
          </p:cNvSpPr>
          <p:nvPr/>
        </p:nvSpPr>
        <p:spPr bwMode="auto">
          <a:xfrm>
            <a:off x="13570048" y="7051214"/>
            <a:ext cx="2432018" cy="2499099"/>
          </a:xfrm>
          <a:custGeom>
            <a:avLst/>
            <a:gdLst>
              <a:gd name="T0" fmla="*/ 2312 w 5813"/>
              <a:gd name="T1" fmla="*/ 4937 h 5969"/>
              <a:gd name="T2" fmla="*/ 2312 w 5813"/>
              <a:gd name="T3" fmla="*/ 4937 h 5969"/>
              <a:gd name="T4" fmla="*/ 3343 w 5813"/>
              <a:gd name="T5" fmla="*/ 5968 h 5969"/>
              <a:gd name="T6" fmla="*/ 3343 w 5813"/>
              <a:gd name="T7" fmla="*/ 5968 h 5969"/>
              <a:gd name="T8" fmla="*/ 5812 w 5813"/>
              <a:gd name="T9" fmla="*/ 0 h 5969"/>
              <a:gd name="T10" fmla="*/ 1093 w 5813"/>
              <a:gd name="T11" fmla="*/ 0 h 5969"/>
              <a:gd name="T12" fmla="*/ 0 w 5813"/>
              <a:gd name="T13" fmla="*/ 2655 h 5969"/>
              <a:gd name="T14" fmla="*/ 0 w 5813"/>
              <a:gd name="T15" fmla="*/ 2655 h 5969"/>
              <a:gd name="T16" fmla="*/ 1281 w 5813"/>
              <a:gd name="T17" fmla="*/ 3905 h 5969"/>
              <a:gd name="T18" fmla="*/ 1281 w 5813"/>
              <a:gd name="T19" fmla="*/ 4905 h 5969"/>
              <a:gd name="T20" fmla="*/ 2312 w 5813"/>
              <a:gd name="T21" fmla="*/ 4937 h 5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5969">
                <a:moveTo>
                  <a:pt x="2312" y="4937"/>
                </a:moveTo>
                <a:lnTo>
                  <a:pt x="2312" y="4937"/>
                </a:lnTo>
                <a:cubicBezTo>
                  <a:pt x="3343" y="5968"/>
                  <a:pt x="3343" y="5968"/>
                  <a:pt x="3343" y="5968"/>
                </a:cubicBezTo>
                <a:lnTo>
                  <a:pt x="3343" y="5968"/>
                </a:lnTo>
                <a:cubicBezTo>
                  <a:pt x="5000" y="4312"/>
                  <a:pt x="5812" y="2155"/>
                  <a:pt x="5812" y="0"/>
                </a:cubicBezTo>
                <a:cubicBezTo>
                  <a:pt x="1093" y="0"/>
                  <a:pt x="1093" y="0"/>
                  <a:pt x="1093" y="0"/>
                </a:cubicBezTo>
                <a:cubicBezTo>
                  <a:pt x="1093" y="937"/>
                  <a:pt x="750" y="1905"/>
                  <a:pt x="0" y="2655"/>
                </a:cubicBezTo>
                <a:lnTo>
                  <a:pt x="0" y="2655"/>
                </a:lnTo>
                <a:cubicBezTo>
                  <a:pt x="1281" y="3905"/>
                  <a:pt x="1281" y="3905"/>
                  <a:pt x="1281" y="3905"/>
                </a:cubicBezTo>
                <a:cubicBezTo>
                  <a:pt x="1281" y="4905"/>
                  <a:pt x="1281" y="4905"/>
                  <a:pt x="1281" y="4905"/>
                </a:cubicBezTo>
                <a:lnTo>
                  <a:pt x="2312" y="4937"/>
                </a:ln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5" name="Freeform 103"/>
          <p:cNvSpPr>
            <a:spLocks noChangeArrowheads="1"/>
          </p:cNvSpPr>
          <p:nvPr/>
        </p:nvSpPr>
        <p:spPr bwMode="auto">
          <a:xfrm>
            <a:off x="13571569" y="4543983"/>
            <a:ext cx="2432018" cy="2798104"/>
          </a:xfrm>
          <a:custGeom>
            <a:avLst/>
            <a:gdLst>
              <a:gd name="T0" fmla="*/ 4343 w 5813"/>
              <a:gd name="T1" fmla="*/ 6000 h 6687"/>
              <a:gd name="T2" fmla="*/ 4343 w 5813"/>
              <a:gd name="T3" fmla="*/ 6000 h 6687"/>
              <a:gd name="T4" fmla="*/ 5812 w 5813"/>
              <a:gd name="T5" fmla="*/ 6000 h 6687"/>
              <a:gd name="T6" fmla="*/ 5812 w 5813"/>
              <a:gd name="T7" fmla="*/ 6000 h 6687"/>
              <a:gd name="T8" fmla="*/ 3343 w 5813"/>
              <a:gd name="T9" fmla="*/ 0 h 6687"/>
              <a:gd name="T10" fmla="*/ 0 w 5813"/>
              <a:gd name="T11" fmla="*/ 3344 h 6687"/>
              <a:gd name="T12" fmla="*/ 1093 w 5813"/>
              <a:gd name="T13" fmla="*/ 6000 h 6687"/>
              <a:gd name="T14" fmla="*/ 1093 w 5813"/>
              <a:gd name="T15" fmla="*/ 6000 h 6687"/>
              <a:gd name="T16" fmla="*/ 2906 w 5813"/>
              <a:gd name="T17" fmla="*/ 6000 h 6687"/>
              <a:gd name="T18" fmla="*/ 3625 w 5813"/>
              <a:gd name="T19" fmla="*/ 6686 h 6687"/>
              <a:gd name="T20" fmla="*/ 4343 w 5813"/>
              <a:gd name="T21" fmla="*/ 6000 h 6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6687">
                <a:moveTo>
                  <a:pt x="4343" y="6000"/>
                </a:moveTo>
                <a:lnTo>
                  <a:pt x="4343" y="6000"/>
                </a:lnTo>
                <a:cubicBezTo>
                  <a:pt x="5812" y="6000"/>
                  <a:pt x="5812" y="6000"/>
                  <a:pt x="5812" y="6000"/>
                </a:cubicBezTo>
                <a:lnTo>
                  <a:pt x="5812" y="6000"/>
                </a:lnTo>
                <a:cubicBezTo>
                  <a:pt x="5812" y="3656"/>
                  <a:pt x="4875" y="1531"/>
                  <a:pt x="3343" y="0"/>
                </a:cubicBezTo>
                <a:cubicBezTo>
                  <a:pt x="0" y="3344"/>
                  <a:pt x="0" y="3344"/>
                  <a:pt x="0" y="3344"/>
                </a:cubicBezTo>
                <a:cubicBezTo>
                  <a:pt x="687" y="4000"/>
                  <a:pt x="1093" y="4938"/>
                  <a:pt x="1093" y="6000"/>
                </a:cubicBezTo>
                <a:lnTo>
                  <a:pt x="1093" y="6000"/>
                </a:lnTo>
                <a:cubicBezTo>
                  <a:pt x="2906" y="6000"/>
                  <a:pt x="2906" y="6000"/>
                  <a:pt x="2906" y="6000"/>
                </a:cubicBezTo>
                <a:cubicBezTo>
                  <a:pt x="3625" y="6686"/>
                  <a:pt x="3625" y="6686"/>
                  <a:pt x="3625" y="6686"/>
                </a:cubicBezTo>
                <a:lnTo>
                  <a:pt x="4343" y="6000"/>
                </a:ln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6" name="Text Placeholder 1"/>
          <p:cNvSpPr>
            <a:spLocks noGrp="1"/>
          </p:cNvSpPr>
          <p:nvPr>
            <p:ph type="body" sz="quarter" idx="13"/>
          </p:nvPr>
        </p:nvSpPr>
        <p:spPr>
          <a:xfrm>
            <a:off x="2112708" y="340660"/>
            <a:ext cx="19429396" cy="1462152"/>
          </a:xfrm>
        </p:spPr>
        <p:txBody>
          <a:bodyPr/>
          <a:lstStyle/>
          <a:p>
            <a:r>
              <a:rPr lang="en-US" dirty="0">
                <a:solidFill>
                  <a:schemeClr val="bg2"/>
                </a:solidFill>
              </a:rPr>
              <a:t>Functioning with Covid-19</a:t>
            </a:r>
          </a:p>
        </p:txBody>
      </p:sp>
      <p:sp>
        <p:nvSpPr>
          <p:cNvPr id="227" name="Text Placeholder 2"/>
          <p:cNvSpPr>
            <a:spLocks noGrp="1"/>
          </p:cNvSpPr>
          <p:nvPr>
            <p:ph type="body" sz="quarter" idx="14"/>
          </p:nvPr>
        </p:nvSpPr>
        <p:spPr>
          <a:xfrm>
            <a:off x="2112709" y="1371600"/>
            <a:ext cx="19429298" cy="778933"/>
          </a:xfrm>
        </p:spPr>
        <p:txBody>
          <a:bodyPr/>
          <a:lstStyle/>
          <a:p>
            <a:r>
              <a:rPr lang="en-US" b="1" dirty="0">
                <a:solidFill>
                  <a:schemeClr val="bg1">
                    <a:lumMod val="65000"/>
                  </a:schemeClr>
                </a:solidFill>
              </a:rPr>
              <a:t>Eight Highlights</a:t>
            </a:r>
          </a:p>
        </p:txBody>
      </p:sp>
      <p:sp>
        <p:nvSpPr>
          <p:cNvPr id="228"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16</a:t>
            </a:fld>
            <a:endParaRPr lang="en-US" dirty="0"/>
          </a:p>
        </p:txBody>
      </p:sp>
      <p:sp>
        <p:nvSpPr>
          <p:cNvPr id="229" name="Freeform 41"/>
          <p:cNvSpPr>
            <a:spLocks noEditPoints="1"/>
          </p:cNvSpPr>
          <p:nvPr/>
        </p:nvSpPr>
        <p:spPr bwMode="auto">
          <a:xfrm>
            <a:off x="10646936" y="8870013"/>
            <a:ext cx="1279428" cy="960190"/>
          </a:xfrm>
          <a:custGeom>
            <a:avLst/>
            <a:gdLst>
              <a:gd name="T0" fmla="*/ 899 w 1092"/>
              <a:gd name="T1" fmla="*/ 20 h 819"/>
              <a:gd name="T2" fmla="*/ 242 w 1092"/>
              <a:gd name="T3" fmla="*/ 0 h 819"/>
              <a:gd name="T4" fmla="*/ 20 w 1092"/>
              <a:gd name="T5" fmla="*/ 193 h 819"/>
              <a:gd name="T6" fmla="*/ 17 w 1092"/>
              <a:gd name="T7" fmla="*/ 287 h 819"/>
              <a:gd name="T8" fmla="*/ 546 w 1092"/>
              <a:gd name="T9" fmla="*/ 819 h 819"/>
              <a:gd name="T10" fmla="*/ 1075 w 1092"/>
              <a:gd name="T11" fmla="*/ 287 h 819"/>
              <a:gd name="T12" fmla="*/ 1072 w 1092"/>
              <a:gd name="T13" fmla="*/ 193 h 819"/>
              <a:gd name="T14" fmla="*/ 470 w 1092"/>
              <a:gd name="T15" fmla="*/ 239 h 819"/>
              <a:gd name="T16" fmla="*/ 622 w 1092"/>
              <a:gd name="T17" fmla="*/ 239 h 819"/>
              <a:gd name="T18" fmla="*/ 666 w 1092"/>
              <a:gd name="T19" fmla="*/ 76 h 819"/>
              <a:gd name="T20" fmla="*/ 648 w 1092"/>
              <a:gd name="T21" fmla="*/ 217 h 819"/>
              <a:gd name="T22" fmla="*/ 444 w 1092"/>
              <a:gd name="T23" fmla="*/ 217 h 819"/>
              <a:gd name="T24" fmla="*/ 426 w 1092"/>
              <a:gd name="T25" fmla="*/ 76 h 819"/>
              <a:gd name="T26" fmla="*/ 444 w 1092"/>
              <a:gd name="T27" fmla="*/ 217 h 819"/>
              <a:gd name="T28" fmla="*/ 546 w 1092"/>
              <a:gd name="T29" fmla="*/ 698 h 819"/>
              <a:gd name="T30" fmla="*/ 631 w 1092"/>
              <a:gd name="T31" fmla="*/ 273 h 819"/>
              <a:gd name="T32" fmla="*/ 833 w 1092"/>
              <a:gd name="T33" fmla="*/ 273 h 819"/>
              <a:gd name="T34" fmla="*/ 666 w 1092"/>
              <a:gd name="T35" fmla="*/ 273 h 819"/>
              <a:gd name="T36" fmla="*/ 759 w 1092"/>
              <a:gd name="T37" fmla="*/ 169 h 819"/>
              <a:gd name="T38" fmla="*/ 675 w 1092"/>
              <a:gd name="T39" fmla="*/ 239 h 819"/>
              <a:gd name="T40" fmla="*/ 826 w 1092"/>
              <a:gd name="T41" fmla="*/ 68 h 819"/>
              <a:gd name="T42" fmla="*/ 707 w 1092"/>
              <a:gd name="T43" fmla="*/ 68 h 819"/>
              <a:gd name="T44" fmla="*/ 470 w 1092"/>
              <a:gd name="T45" fmla="*/ 68 h 819"/>
              <a:gd name="T46" fmla="*/ 546 w 1092"/>
              <a:gd name="T47" fmla="*/ 131 h 819"/>
              <a:gd name="T48" fmla="*/ 266 w 1092"/>
              <a:gd name="T49" fmla="*/ 68 h 819"/>
              <a:gd name="T50" fmla="*/ 331 w 1092"/>
              <a:gd name="T51" fmla="*/ 123 h 819"/>
              <a:gd name="T52" fmla="*/ 417 w 1092"/>
              <a:gd name="T53" fmla="*/ 239 h 819"/>
              <a:gd name="T54" fmla="*/ 333 w 1092"/>
              <a:gd name="T55" fmla="*/ 169 h 819"/>
              <a:gd name="T56" fmla="*/ 510 w 1092"/>
              <a:gd name="T57" fmla="*/ 692 h 819"/>
              <a:gd name="T58" fmla="*/ 426 w 1092"/>
              <a:gd name="T59" fmla="*/ 273 h 819"/>
              <a:gd name="T60" fmla="*/ 98 w 1092"/>
              <a:gd name="T61" fmla="*/ 273 h 819"/>
              <a:gd name="T62" fmla="*/ 434 w 1092"/>
              <a:gd name="T63" fmla="*/ 631 h 819"/>
              <a:gd name="T64" fmla="*/ 994 w 1092"/>
              <a:gd name="T65" fmla="*/ 273 h 819"/>
              <a:gd name="T66" fmla="*/ 873 w 1092"/>
              <a:gd name="T67" fmla="*/ 273 h 819"/>
              <a:gd name="T68" fmla="*/ 785 w 1092"/>
              <a:gd name="T69" fmla="*/ 147 h 819"/>
              <a:gd name="T70" fmla="*/ 1021 w 1092"/>
              <a:gd name="T71" fmla="*/ 239 h 819"/>
              <a:gd name="T72" fmla="*/ 228 w 1092"/>
              <a:gd name="T73" fmla="*/ 82 h 819"/>
              <a:gd name="T74" fmla="*/ 215 w 1092"/>
              <a:gd name="T75" fmla="*/ 239 h 819"/>
              <a:gd name="T76" fmla="*/ 228 w 1092"/>
              <a:gd name="T77" fmla="*/ 8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2" h="819">
                <a:moveTo>
                  <a:pt x="1072" y="193"/>
                </a:moveTo>
                <a:cubicBezTo>
                  <a:pt x="899" y="20"/>
                  <a:pt x="899" y="20"/>
                  <a:pt x="899" y="20"/>
                </a:cubicBezTo>
                <a:cubicBezTo>
                  <a:pt x="886" y="7"/>
                  <a:pt x="868" y="0"/>
                  <a:pt x="850" y="0"/>
                </a:cubicBezTo>
                <a:cubicBezTo>
                  <a:pt x="242" y="0"/>
                  <a:pt x="242" y="0"/>
                  <a:pt x="242" y="0"/>
                </a:cubicBezTo>
                <a:cubicBezTo>
                  <a:pt x="224" y="0"/>
                  <a:pt x="206" y="7"/>
                  <a:pt x="193" y="20"/>
                </a:cubicBezTo>
                <a:cubicBezTo>
                  <a:pt x="20" y="193"/>
                  <a:pt x="20" y="193"/>
                  <a:pt x="20" y="193"/>
                </a:cubicBezTo>
                <a:cubicBezTo>
                  <a:pt x="7" y="207"/>
                  <a:pt x="0" y="224"/>
                  <a:pt x="0" y="242"/>
                </a:cubicBezTo>
                <a:cubicBezTo>
                  <a:pt x="0" y="258"/>
                  <a:pt x="6" y="274"/>
                  <a:pt x="17" y="287"/>
                </a:cubicBezTo>
                <a:cubicBezTo>
                  <a:pt x="495" y="796"/>
                  <a:pt x="495" y="796"/>
                  <a:pt x="495" y="796"/>
                </a:cubicBezTo>
                <a:cubicBezTo>
                  <a:pt x="508" y="810"/>
                  <a:pt x="527" y="819"/>
                  <a:pt x="546" y="819"/>
                </a:cubicBezTo>
                <a:cubicBezTo>
                  <a:pt x="565" y="819"/>
                  <a:pt x="584" y="810"/>
                  <a:pt x="597" y="796"/>
                </a:cubicBezTo>
                <a:cubicBezTo>
                  <a:pt x="1075" y="287"/>
                  <a:pt x="1075" y="287"/>
                  <a:pt x="1075" y="287"/>
                </a:cubicBezTo>
                <a:cubicBezTo>
                  <a:pt x="1086" y="274"/>
                  <a:pt x="1092" y="257"/>
                  <a:pt x="1092" y="241"/>
                </a:cubicBezTo>
                <a:cubicBezTo>
                  <a:pt x="1092" y="224"/>
                  <a:pt x="1085" y="207"/>
                  <a:pt x="1072" y="193"/>
                </a:cubicBezTo>
                <a:close/>
                <a:moveTo>
                  <a:pt x="622" y="239"/>
                </a:moveTo>
                <a:cubicBezTo>
                  <a:pt x="470" y="239"/>
                  <a:pt x="470" y="239"/>
                  <a:pt x="470" y="239"/>
                </a:cubicBezTo>
                <a:cubicBezTo>
                  <a:pt x="546" y="176"/>
                  <a:pt x="546" y="176"/>
                  <a:pt x="546" y="176"/>
                </a:cubicBezTo>
                <a:lnTo>
                  <a:pt x="622" y="239"/>
                </a:lnTo>
                <a:close/>
                <a:moveTo>
                  <a:pt x="573" y="154"/>
                </a:moveTo>
                <a:cubicBezTo>
                  <a:pt x="666" y="76"/>
                  <a:pt x="666" y="76"/>
                  <a:pt x="666" y="76"/>
                </a:cubicBezTo>
                <a:cubicBezTo>
                  <a:pt x="735" y="145"/>
                  <a:pt x="735" y="145"/>
                  <a:pt x="735" y="145"/>
                </a:cubicBezTo>
                <a:cubicBezTo>
                  <a:pt x="648" y="217"/>
                  <a:pt x="648" y="217"/>
                  <a:pt x="648" y="217"/>
                </a:cubicBezTo>
                <a:lnTo>
                  <a:pt x="573" y="154"/>
                </a:lnTo>
                <a:close/>
                <a:moveTo>
                  <a:pt x="444" y="217"/>
                </a:moveTo>
                <a:cubicBezTo>
                  <a:pt x="357" y="145"/>
                  <a:pt x="357" y="145"/>
                  <a:pt x="357" y="145"/>
                </a:cubicBezTo>
                <a:cubicBezTo>
                  <a:pt x="426" y="76"/>
                  <a:pt x="426" y="76"/>
                  <a:pt x="426" y="76"/>
                </a:cubicBezTo>
                <a:cubicBezTo>
                  <a:pt x="519" y="154"/>
                  <a:pt x="519" y="154"/>
                  <a:pt x="519" y="154"/>
                </a:cubicBezTo>
                <a:lnTo>
                  <a:pt x="444" y="217"/>
                </a:lnTo>
                <a:close/>
                <a:moveTo>
                  <a:pt x="631" y="273"/>
                </a:moveTo>
                <a:cubicBezTo>
                  <a:pt x="546" y="698"/>
                  <a:pt x="546" y="698"/>
                  <a:pt x="546" y="698"/>
                </a:cubicBezTo>
                <a:cubicBezTo>
                  <a:pt x="461" y="273"/>
                  <a:pt x="461" y="273"/>
                  <a:pt x="461" y="273"/>
                </a:cubicBezTo>
                <a:lnTo>
                  <a:pt x="631" y="273"/>
                </a:lnTo>
                <a:close/>
                <a:moveTo>
                  <a:pt x="666" y="273"/>
                </a:moveTo>
                <a:cubicBezTo>
                  <a:pt x="833" y="273"/>
                  <a:pt x="833" y="273"/>
                  <a:pt x="833" y="273"/>
                </a:cubicBezTo>
                <a:cubicBezTo>
                  <a:pt x="582" y="692"/>
                  <a:pt x="582" y="692"/>
                  <a:pt x="582" y="692"/>
                </a:cubicBezTo>
                <a:lnTo>
                  <a:pt x="666" y="273"/>
                </a:lnTo>
                <a:close/>
                <a:moveTo>
                  <a:pt x="675" y="239"/>
                </a:moveTo>
                <a:cubicBezTo>
                  <a:pt x="759" y="169"/>
                  <a:pt x="759" y="169"/>
                  <a:pt x="759" y="169"/>
                </a:cubicBezTo>
                <a:cubicBezTo>
                  <a:pt x="829" y="239"/>
                  <a:pt x="829" y="239"/>
                  <a:pt x="829" y="239"/>
                </a:cubicBezTo>
                <a:lnTo>
                  <a:pt x="675" y="239"/>
                </a:lnTo>
                <a:close/>
                <a:moveTo>
                  <a:pt x="707" y="68"/>
                </a:moveTo>
                <a:cubicBezTo>
                  <a:pt x="826" y="68"/>
                  <a:pt x="826" y="68"/>
                  <a:pt x="826" y="68"/>
                </a:cubicBezTo>
                <a:cubicBezTo>
                  <a:pt x="761" y="123"/>
                  <a:pt x="761" y="123"/>
                  <a:pt x="761" y="123"/>
                </a:cubicBezTo>
                <a:lnTo>
                  <a:pt x="707" y="68"/>
                </a:lnTo>
                <a:close/>
                <a:moveTo>
                  <a:pt x="546" y="131"/>
                </a:moveTo>
                <a:cubicBezTo>
                  <a:pt x="470" y="68"/>
                  <a:pt x="470" y="68"/>
                  <a:pt x="470" y="68"/>
                </a:cubicBezTo>
                <a:cubicBezTo>
                  <a:pt x="622" y="68"/>
                  <a:pt x="622" y="68"/>
                  <a:pt x="622" y="68"/>
                </a:cubicBezTo>
                <a:lnTo>
                  <a:pt x="546" y="131"/>
                </a:lnTo>
                <a:close/>
                <a:moveTo>
                  <a:pt x="331" y="123"/>
                </a:moveTo>
                <a:cubicBezTo>
                  <a:pt x="266" y="68"/>
                  <a:pt x="266" y="68"/>
                  <a:pt x="266" y="68"/>
                </a:cubicBezTo>
                <a:cubicBezTo>
                  <a:pt x="385" y="68"/>
                  <a:pt x="385" y="68"/>
                  <a:pt x="385" y="68"/>
                </a:cubicBezTo>
                <a:lnTo>
                  <a:pt x="331" y="123"/>
                </a:lnTo>
                <a:close/>
                <a:moveTo>
                  <a:pt x="333" y="169"/>
                </a:moveTo>
                <a:cubicBezTo>
                  <a:pt x="417" y="239"/>
                  <a:pt x="417" y="239"/>
                  <a:pt x="417" y="239"/>
                </a:cubicBezTo>
                <a:cubicBezTo>
                  <a:pt x="263" y="239"/>
                  <a:pt x="263" y="239"/>
                  <a:pt x="263" y="239"/>
                </a:cubicBezTo>
                <a:lnTo>
                  <a:pt x="333" y="169"/>
                </a:lnTo>
                <a:close/>
                <a:moveTo>
                  <a:pt x="426" y="273"/>
                </a:moveTo>
                <a:cubicBezTo>
                  <a:pt x="510" y="692"/>
                  <a:pt x="510" y="692"/>
                  <a:pt x="510" y="692"/>
                </a:cubicBezTo>
                <a:cubicBezTo>
                  <a:pt x="259" y="273"/>
                  <a:pt x="259" y="273"/>
                  <a:pt x="259" y="273"/>
                </a:cubicBezTo>
                <a:lnTo>
                  <a:pt x="426" y="273"/>
                </a:lnTo>
                <a:close/>
                <a:moveTo>
                  <a:pt x="434" y="631"/>
                </a:moveTo>
                <a:cubicBezTo>
                  <a:pt x="98" y="273"/>
                  <a:pt x="98" y="273"/>
                  <a:pt x="98" y="273"/>
                </a:cubicBezTo>
                <a:cubicBezTo>
                  <a:pt x="219" y="273"/>
                  <a:pt x="219" y="273"/>
                  <a:pt x="219" y="273"/>
                </a:cubicBezTo>
                <a:lnTo>
                  <a:pt x="434" y="631"/>
                </a:lnTo>
                <a:close/>
                <a:moveTo>
                  <a:pt x="873" y="273"/>
                </a:moveTo>
                <a:cubicBezTo>
                  <a:pt x="994" y="273"/>
                  <a:pt x="994" y="273"/>
                  <a:pt x="994" y="273"/>
                </a:cubicBezTo>
                <a:cubicBezTo>
                  <a:pt x="658" y="631"/>
                  <a:pt x="658" y="631"/>
                  <a:pt x="658" y="631"/>
                </a:cubicBezTo>
                <a:lnTo>
                  <a:pt x="873" y="273"/>
                </a:lnTo>
                <a:close/>
                <a:moveTo>
                  <a:pt x="877" y="239"/>
                </a:moveTo>
                <a:cubicBezTo>
                  <a:pt x="785" y="147"/>
                  <a:pt x="785" y="147"/>
                  <a:pt x="785" y="147"/>
                </a:cubicBezTo>
                <a:cubicBezTo>
                  <a:pt x="864" y="82"/>
                  <a:pt x="864" y="82"/>
                  <a:pt x="864" y="82"/>
                </a:cubicBezTo>
                <a:cubicBezTo>
                  <a:pt x="1021" y="239"/>
                  <a:pt x="1021" y="239"/>
                  <a:pt x="1021" y="239"/>
                </a:cubicBezTo>
                <a:lnTo>
                  <a:pt x="877" y="239"/>
                </a:lnTo>
                <a:close/>
                <a:moveTo>
                  <a:pt x="228" y="82"/>
                </a:moveTo>
                <a:cubicBezTo>
                  <a:pt x="307" y="147"/>
                  <a:pt x="307" y="147"/>
                  <a:pt x="307" y="147"/>
                </a:cubicBezTo>
                <a:cubicBezTo>
                  <a:pt x="215" y="239"/>
                  <a:pt x="215" y="239"/>
                  <a:pt x="215" y="239"/>
                </a:cubicBezTo>
                <a:cubicBezTo>
                  <a:pt x="68" y="239"/>
                  <a:pt x="68" y="239"/>
                  <a:pt x="68" y="239"/>
                </a:cubicBezTo>
                <a:lnTo>
                  <a:pt x="228" y="82"/>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sp>
        <p:nvSpPr>
          <p:cNvPr id="230" name="Freeform 45"/>
          <p:cNvSpPr>
            <a:spLocks noEditPoints="1"/>
          </p:cNvSpPr>
          <p:nvPr/>
        </p:nvSpPr>
        <p:spPr bwMode="auto">
          <a:xfrm>
            <a:off x="10861424" y="3997768"/>
            <a:ext cx="1255963" cy="1256291"/>
          </a:xfrm>
          <a:custGeom>
            <a:avLst/>
            <a:gdLst>
              <a:gd name="T0" fmla="*/ 419 w 425"/>
              <a:gd name="T1" fmla="*/ 2 h 425"/>
              <a:gd name="T2" fmla="*/ 411 w 425"/>
              <a:gd name="T3" fmla="*/ 0 h 425"/>
              <a:gd name="T4" fmla="*/ 404 w 425"/>
              <a:gd name="T5" fmla="*/ 3 h 425"/>
              <a:gd name="T6" fmla="*/ 6 w 425"/>
              <a:gd name="T7" fmla="*/ 268 h 425"/>
              <a:gd name="T8" fmla="*/ 0 w 425"/>
              <a:gd name="T9" fmla="*/ 280 h 425"/>
              <a:gd name="T10" fmla="*/ 8 w 425"/>
              <a:gd name="T11" fmla="*/ 291 h 425"/>
              <a:gd name="T12" fmla="*/ 112 w 425"/>
              <a:gd name="T13" fmla="*/ 333 h 425"/>
              <a:gd name="T14" fmla="*/ 161 w 425"/>
              <a:gd name="T15" fmla="*/ 418 h 425"/>
              <a:gd name="T16" fmla="*/ 172 w 425"/>
              <a:gd name="T17" fmla="*/ 425 h 425"/>
              <a:gd name="T18" fmla="*/ 173 w 425"/>
              <a:gd name="T19" fmla="*/ 425 h 425"/>
              <a:gd name="T20" fmla="*/ 184 w 425"/>
              <a:gd name="T21" fmla="*/ 419 h 425"/>
              <a:gd name="T22" fmla="*/ 211 w 425"/>
              <a:gd name="T23" fmla="*/ 373 h 425"/>
              <a:gd name="T24" fmla="*/ 340 w 425"/>
              <a:gd name="T25" fmla="*/ 424 h 425"/>
              <a:gd name="T26" fmla="*/ 345 w 425"/>
              <a:gd name="T27" fmla="*/ 425 h 425"/>
              <a:gd name="T28" fmla="*/ 352 w 425"/>
              <a:gd name="T29" fmla="*/ 423 h 425"/>
              <a:gd name="T30" fmla="*/ 358 w 425"/>
              <a:gd name="T31" fmla="*/ 414 h 425"/>
              <a:gd name="T32" fmla="*/ 424 w 425"/>
              <a:gd name="T33" fmla="*/ 16 h 425"/>
              <a:gd name="T34" fmla="*/ 419 w 425"/>
              <a:gd name="T35" fmla="*/ 2 h 425"/>
              <a:gd name="T36" fmla="*/ 42 w 425"/>
              <a:gd name="T37" fmla="*/ 276 h 425"/>
              <a:gd name="T38" fmla="*/ 349 w 425"/>
              <a:gd name="T39" fmla="*/ 71 h 425"/>
              <a:gd name="T40" fmla="*/ 126 w 425"/>
              <a:gd name="T41" fmla="*/ 310 h 425"/>
              <a:gd name="T42" fmla="*/ 122 w 425"/>
              <a:gd name="T43" fmla="*/ 308 h 425"/>
              <a:gd name="T44" fmla="*/ 42 w 425"/>
              <a:gd name="T45" fmla="*/ 276 h 425"/>
              <a:gd name="T46" fmla="*/ 135 w 425"/>
              <a:gd name="T47" fmla="*/ 320 h 425"/>
              <a:gd name="T48" fmla="*/ 135 w 425"/>
              <a:gd name="T49" fmla="*/ 320 h 425"/>
              <a:gd name="T50" fmla="*/ 386 w 425"/>
              <a:gd name="T51" fmla="*/ 51 h 425"/>
              <a:gd name="T52" fmla="*/ 172 w 425"/>
              <a:gd name="T53" fmla="*/ 384 h 425"/>
              <a:gd name="T54" fmla="*/ 135 w 425"/>
              <a:gd name="T55" fmla="*/ 320 h 425"/>
              <a:gd name="T56" fmla="*/ 335 w 425"/>
              <a:gd name="T57" fmla="*/ 393 h 425"/>
              <a:gd name="T58" fmla="*/ 221 w 425"/>
              <a:gd name="T59" fmla="*/ 348 h 425"/>
              <a:gd name="T60" fmla="*/ 213 w 425"/>
              <a:gd name="T61" fmla="*/ 346 h 425"/>
              <a:gd name="T62" fmla="*/ 388 w 425"/>
              <a:gd name="T63" fmla="*/ 76 h 425"/>
              <a:gd name="T64" fmla="*/ 335 w 425"/>
              <a:gd name="T65" fmla="*/ 39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 h="425">
                <a:moveTo>
                  <a:pt x="419" y="2"/>
                </a:moveTo>
                <a:cubicBezTo>
                  <a:pt x="416" y="1"/>
                  <a:pt x="414" y="0"/>
                  <a:pt x="411" y="0"/>
                </a:cubicBezTo>
                <a:cubicBezTo>
                  <a:pt x="409" y="0"/>
                  <a:pt x="406" y="1"/>
                  <a:pt x="404" y="3"/>
                </a:cubicBezTo>
                <a:cubicBezTo>
                  <a:pt x="6" y="268"/>
                  <a:pt x="6" y="268"/>
                  <a:pt x="6" y="268"/>
                </a:cubicBezTo>
                <a:cubicBezTo>
                  <a:pt x="2" y="271"/>
                  <a:pt x="0" y="276"/>
                  <a:pt x="0" y="280"/>
                </a:cubicBezTo>
                <a:cubicBezTo>
                  <a:pt x="1" y="285"/>
                  <a:pt x="4" y="290"/>
                  <a:pt x="8" y="291"/>
                </a:cubicBezTo>
                <a:cubicBezTo>
                  <a:pt x="112" y="333"/>
                  <a:pt x="112" y="333"/>
                  <a:pt x="112" y="333"/>
                </a:cubicBezTo>
                <a:cubicBezTo>
                  <a:pt x="161" y="418"/>
                  <a:pt x="161" y="418"/>
                  <a:pt x="161" y="418"/>
                </a:cubicBezTo>
                <a:cubicBezTo>
                  <a:pt x="163" y="422"/>
                  <a:pt x="168" y="425"/>
                  <a:pt x="172" y="425"/>
                </a:cubicBezTo>
                <a:cubicBezTo>
                  <a:pt x="172" y="425"/>
                  <a:pt x="172" y="425"/>
                  <a:pt x="173" y="425"/>
                </a:cubicBezTo>
                <a:cubicBezTo>
                  <a:pt x="177" y="425"/>
                  <a:pt x="181" y="423"/>
                  <a:pt x="184" y="419"/>
                </a:cubicBezTo>
                <a:cubicBezTo>
                  <a:pt x="211" y="373"/>
                  <a:pt x="211" y="373"/>
                  <a:pt x="211" y="373"/>
                </a:cubicBezTo>
                <a:cubicBezTo>
                  <a:pt x="340" y="424"/>
                  <a:pt x="340" y="424"/>
                  <a:pt x="340" y="424"/>
                </a:cubicBezTo>
                <a:cubicBezTo>
                  <a:pt x="342" y="425"/>
                  <a:pt x="343" y="425"/>
                  <a:pt x="345" y="425"/>
                </a:cubicBezTo>
                <a:cubicBezTo>
                  <a:pt x="347" y="425"/>
                  <a:pt x="350" y="424"/>
                  <a:pt x="352" y="423"/>
                </a:cubicBezTo>
                <a:cubicBezTo>
                  <a:pt x="355" y="421"/>
                  <a:pt x="357" y="418"/>
                  <a:pt x="358" y="414"/>
                </a:cubicBezTo>
                <a:cubicBezTo>
                  <a:pt x="424" y="16"/>
                  <a:pt x="424" y="16"/>
                  <a:pt x="424" y="16"/>
                </a:cubicBezTo>
                <a:cubicBezTo>
                  <a:pt x="425" y="11"/>
                  <a:pt x="423" y="5"/>
                  <a:pt x="419" y="2"/>
                </a:cubicBezTo>
                <a:close/>
                <a:moveTo>
                  <a:pt x="42" y="276"/>
                </a:moveTo>
                <a:cubicBezTo>
                  <a:pt x="349" y="71"/>
                  <a:pt x="349" y="71"/>
                  <a:pt x="349" y="71"/>
                </a:cubicBezTo>
                <a:cubicBezTo>
                  <a:pt x="126" y="310"/>
                  <a:pt x="126" y="310"/>
                  <a:pt x="126" y="310"/>
                </a:cubicBezTo>
                <a:cubicBezTo>
                  <a:pt x="124" y="310"/>
                  <a:pt x="123" y="309"/>
                  <a:pt x="122" y="308"/>
                </a:cubicBezTo>
                <a:lnTo>
                  <a:pt x="42" y="276"/>
                </a:lnTo>
                <a:close/>
                <a:moveTo>
                  <a:pt x="135" y="320"/>
                </a:moveTo>
                <a:cubicBezTo>
                  <a:pt x="135" y="320"/>
                  <a:pt x="135" y="320"/>
                  <a:pt x="135" y="320"/>
                </a:cubicBezTo>
                <a:cubicBezTo>
                  <a:pt x="386" y="51"/>
                  <a:pt x="386" y="51"/>
                  <a:pt x="386" y="51"/>
                </a:cubicBezTo>
                <a:cubicBezTo>
                  <a:pt x="172" y="384"/>
                  <a:pt x="172" y="384"/>
                  <a:pt x="172" y="384"/>
                </a:cubicBezTo>
                <a:lnTo>
                  <a:pt x="135" y="320"/>
                </a:lnTo>
                <a:close/>
                <a:moveTo>
                  <a:pt x="335" y="393"/>
                </a:moveTo>
                <a:cubicBezTo>
                  <a:pt x="221" y="348"/>
                  <a:pt x="221" y="348"/>
                  <a:pt x="221" y="348"/>
                </a:cubicBezTo>
                <a:cubicBezTo>
                  <a:pt x="219" y="347"/>
                  <a:pt x="216" y="347"/>
                  <a:pt x="213" y="346"/>
                </a:cubicBezTo>
                <a:cubicBezTo>
                  <a:pt x="388" y="76"/>
                  <a:pt x="388" y="76"/>
                  <a:pt x="388" y="76"/>
                </a:cubicBezTo>
                <a:lnTo>
                  <a:pt x="335" y="393"/>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grpSp>
        <p:nvGrpSpPr>
          <p:cNvPr id="231" name="Group 106"/>
          <p:cNvGrpSpPr/>
          <p:nvPr/>
        </p:nvGrpSpPr>
        <p:grpSpPr>
          <a:xfrm>
            <a:off x="14325316" y="7620000"/>
            <a:ext cx="1068671" cy="1052175"/>
            <a:chOff x="494476" y="2241785"/>
            <a:chExt cx="239742" cy="256405"/>
          </a:xfrm>
          <a:solidFill>
            <a:schemeClr val="bg1"/>
          </a:solidFill>
        </p:grpSpPr>
        <p:sp>
          <p:nvSpPr>
            <p:cNvPr id="232"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3"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4"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sp>
        <p:nvSpPr>
          <p:cNvPr id="235" name="Freeform 73"/>
          <p:cNvSpPr>
            <a:spLocks noEditPoints="1"/>
          </p:cNvSpPr>
          <p:nvPr/>
        </p:nvSpPr>
        <p:spPr bwMode="auto">
          <a:xfrm>
            <a:off x="12951654" y="8858905"/>
            <a:ext cx="918333" cy="1047096"/>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grpSp>
        <p:nvGrpSpPr>
          <p:cNvPr id="236" name="Group 111"/>
          <p:cNvGrpSpPr/>
          <p:nvPr/>
        </p:nvGrpSpPr>
        <p:grpSpPr>
          <a:xfrm>
            <a:off x="14256825" y="5385924"/>
            <a:ext cx="854519" cy="1249415"/>
            <a:chOff x="527333" y="1217552"/>
            <a:chExt cx="175409" cy="256405"/>
          </a:xfrm>
          <a:solidFill>
            <a:schemeClr val="bg1"/>
          </a:solidFill>
        </p:grpSpPr>
        <p:sp>
          <p:nvSpPr>
            <p:cNvPr id="237"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8" name="Freeform 80"/>
            <p:cNvSpPr>
              <a:spLocks/>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39" name="Group 114"/>
          <p:cNvGrpSpPr/>
          <p:nvPr/>
        </p:nvGrpSpPr>
        <p:grpSpPr>
          <a:xfrm>
            <a:off x="12870447" y="4343400"/>
            <a:ext cx="1103426" cy="928708"/>
            <a:chOff x="1511296" y="730196"/>
            <a:chExt cx="256867" cy="216138"/>
          </a:xfrm>
          <a:solidFill>
            <a:schemeClr val="bg1"/>
          </a:solidFill>
        </p:grpSpPr>
        <p:sp>
          <p:nvSpPr>
            <p:cNvPr id="240"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1" name="Freeform 82"/>
            <p:cNvSpPr>
              <a:spLocks/>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2"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43" name="Group 118"/>
          <p:cNvGrpSpPr/>
          <p:nvPr/>
        </p:nvGrpSpPr>
        <p:grpSpPr>
          <a:xfrm>
            <a:off x="9602787" y="7445816"/>
            <a:ext cx="882011" cy="1293021"/>
            <a:chOff x="1559893" y="2241774"/>
            <a:chExt cx="174947" cy="256404"/>
          </a:xfrm>
          <a:solidFill>
            <a:schemeClr val="bg1"/>
          </a:solidFill>
        </p:grpSpPr>
        <p:sp>
          <p:nvSpPr>
            <p:cNvPr id="244" name="Oval 49"/>
            <p:cNvSpPr>
              <a:spLocks noChangeArrowheads="1"/>
            </p:cNvSpPr>
            <p:nvPr/>
          </p:nvSpPr>
          <p:spPr bwMode="auto">
            <a:xfrm>
              <a:off x="1630705" y="2313975"/>
              <a:ext cx="16662" cy="1666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5" name="Oval 50"/>
            <p:cNvSpPr>
              <a:spLocks noChangeArrowheads="1"/>
            </p:cNvSpPr>
            <p:nvPr/>
          </p:nvSpPr>
          <p:spPr bwMode="auto">
            <a:xfrm>
              <a:off x="1630705" y="2410242"/>
              <a:ext cx="16662"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6" name="Oval 51"/>
            <p:cNvSpPr>
              <a:spLocks noChangeArrowheads="1"/>
            </p:cNvSpPr>
            <p:nvPr/>
          </p:nvSpPr>
          <p:spPr bwMode="auto">
            <a:xfrm>
              <a:off x="1583960" y="2362108"/>
              <a:ext cx="15273"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7" name="Oval 52"/>
            <p:cNvSpPr>
              <a:spLocks noChangeArrowheads="1"/>
            </p:cNvSpPr>
            <p:nvPr/>
          </p:nvSpPr>
          <p:spPr bwMode="auto">
            <a:xfrm>
              <a:off x="1679301" y="2362108"/>
              <a:ext cx="16199"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8" name="Freeform 53"/>
            <p:cNvSpPr>
              <a:spLocks/>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9" name="Freeform 54"/>
            <p:cNvSpPr>
              <a:spLocks/>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0" name="Freeform 55"/>
            <p:cNvSpPr>
              <a:spLocks/>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1" name="Freeform 56"/>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2" name="Freeform 57"/>
            <p:cNvSpPr>
              <a:spLocks/>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53" name="Group 128"/>
          <p:cNvGrpSpPr/>
          <p:nvPr/>
        </p:nvGrpSpPr>
        <p:grpSpPr>
          <a:xfrm>
            <a:off x="9710234" y="5483444"/>
            <a:ext cx="936701" cy="876058"/>
            <a:chOff x="998489" y="2241774"/>
            <a:chExt cx="256404" cy="239742"/>
          </a:xfrm>
          <a:solidFill>
            <a:schemeClr val="bg1"/>
          </a:solidFill>
        </p:grpSpPr>
        <p:sp>
          <p:nvSpPr>
            <p:cNvPr id="254"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5"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6"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7"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8"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9"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0"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1"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2"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sp>
        <p:nvSpPr>
          <p:cNvPr id="263" name="Rectangle 139"/>
          <p:cNvSpPr/>
          <p:nvPr/>
        </p:nvSpPr>
        <p:spPr>
          <a:xfrm>
            <a:off x="1612534" y="485211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Security</a:t>
            </a:r>
          </a:p>
        </p:txBody>
      </p:sp>
      <p:cxnSp>
        <p:nvCxnSpPr>
          <p:cNvPr id="264" name="Elbow Connector 141"/>
          <p:cNvCxnSpPr>
            <a:endCxn id="263" idx="3"/>
          </p:cNvCxnSpPr>
          <p:nvPr/>
        </p:nvCxnSpPr>
        <p:spPr>
          <a:xfrm rot="10800000">
            <a:off x="5932534" y="5392110"/>
            <a:ext cx="3777700" cy="443110"/>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5" name="Rectangle 144"/>
          <p:cNvSpPr/>
          <p:nvPr/>
        </p:nvSpPr>
        <p:spPr>
          <a:xfrm>
            <a:off x="2416063" y="1059180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Data Mapping</a:t>
            </a:r>
          </a:p>
        </p:txBody>
      </p:sp>
      <p:cxnSp>
        <p:nvCxnSpPr>
          <p:cNvPr id="266" name="Elbow Connector 146"/>
          <p:cNvCxnSpPr>
            <a:stCxn id="229" idx="31"/>
            <a:endCxn id="265" idx="3"/>
          </p:cNvCxnSpPr>
          <p:nvPr/>
        </p:nvCxnSpPr>
        <p:spPr>
          <a:xfrm flipH="1">
            <a:off x="6736063" y="9609793"/>
            <a:ext cx="4419364" cy="1522007"/>
          </a:xfrm>
          <a:prstGeom prst="bentConnector3">
            <a:avLst>
              <a:gd name="adj1" fmla="val -22617"/>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7" name="Rectangle 151"/>
          <p:cNvSpPr/>
          <p:nvPr/>
        </p:nvSpPr>
        <p:spPr>
          <a:xfrm>
            <a:off x="839787" y="7342087"/>
            <a:ext cx="5186616" cy="10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Accountability</a:t>
            </a:r>
          </a:p>
        </p:txBody>
      </p:sp>
      <p:cxnSp>
        <p:nvCxnSpPr>
          <p:cNvPr id="268" name="Elbow Connector 153"/>
          <p:cNvCxnSpPr>
            <a:cxnSpLocks/>
            <a:stCxn id="251" idx="8"/>
            <a:endCxn id="267" idx="3"/>
          </p:cNvCxnSpPr>
          <p:nvPr/>
        </p:nvCxnSpPr>
        <p:spPr>
          <a:xfrm flipH="1" flipV="1">
            <a:off x="6026403" y="7882087"/>
            <a:ext cx="3576384" cy="210240"/>
          </a:xfrm>
          <a:prstGeom prst="bentConnector5">
            <a:avLst>
              <a:gd name="adj1" fmla="val -6392"/>
              <a:gd name="adj2" fmla="val -416244"/>
              <a:gd name="adj3" fmla="val 74662"/>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9" name="Rectangle 157"/>
          <p:cNvSpPr/>
          <p:nvPr/>
        </p:nvSpPr>
        <p:spPr>
          <a:xfrm>
            <a:off x="15307195" y="10819386"/>
            <a:ext cx="4320000" cy="10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Privacy Policy</a:t>
            </a:r>
          </a:p>
        </p:txBody>
      </p:sp>
      <p:cxnSp>
        <p:nvCxnSpPr>
          <p:cNvPr id="270" name="Elbow Connector 159"/>
          <p:cNvCxnSpPr>
            <a:endCxn id="269" idx="1"/>
          </p:cNvCxnSpPr>
          <p:nvPr/>
        </p:nvCxnSpPr>
        <p:spPr>
          <a:xfrm>
            <a:off x="13570048" y="9906001"/>
            <a:ext cx="1737147" cy="1453385"/>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1" name="Rectangle 164"/>
          <p:cNvSpPr/>
          <p:nvPr/>
        </p:nvSpPr>
        <p:spPr>
          <a:xfrm>
            <a:off x="17624964" y="8451346"/>
            <a:ext cx="5832095"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Data minimization</a:t>
            </a:r>
            <a:endParaRPr lang="en-US" sz="1800" b="1" dirty="0">
              <a:latin typeface="Lato Regular"/>
              <a:cs typeface="Lato Regular"/>
            </a:endParaRPr>
          </a:p>
        </p:txBody>
      </p:sp>
      <p:cxnSp>
        <p:nvCxnSpPr>
          <p:cNvPr id="272" name="Elbow Connector 166"/>
          <p:cNvCxnSpPr>
            <a:cxnSpLocks/>
            <a:endCxn id="271" idx="1"/>
          </p:cNvCxnSpPr>
          <p:nvPr/>
        </p:nvCxnSpPr>
        <p:spPr>
          <a:xfrm>
            <a:off x="15828552" y="7663998"/>
            <a:ext cx="1796412" cy="1327348"/>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3" name="Rectangle 169"/>
          <p:cNvSpPr/>
          <p:nvPr/>
        </p:nvSpPr>
        <p:spPr>
          <a:xfrm>
            <a:off x="17603787" y="5282903"/>
            <a:ext cx="5418610" cy="1080000"/>
          </a:xfrm>
          <a:prstGeom prst="rect">
            <a:avLst/>
          </a:prstGeom>
          <a:solidFill>
            <a:srgbClr val="329FD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Confidentiality</a:t>
            </a:r>
          </a:p>
        </p:txBody>
      </p:sp>
      <p:cxnSp>
        <p:nvCxnSpPr>
          <p:cNvPr id="274" name="Elbow Connector 171"/>
          <p:cNvCxnSpPr>
            <a:cxnSpLocks/>
            <a:stCxn id="237" idx="28"/>
            <a:endCxn id="273" idx="1"/>
          </p:cNvCxnSpPr>
          <p:nvPr/>
        </p:nvCxnSpPr>
        <p:spPr>
          <a:xfrm>
            <a:off x="15036574" y="5818414"/>
            <a:ext cx="2567213" cy="4489"/>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5" name="Rectangle 174"/>
          <p:cNvSpPr/>
          <p:nvPr/>
        </p:nvSpPr>
        <p:spPr>
          <a:xfrm>
            <a:off x="16262666" y="198120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Transparency</a:t>
            </a:r>
          </a:p>
        </p:txBody>
      </p:sp>
      <p:cxnSp>
        <p:nvCxnSpPr>
          <p:cNvPr id="276" name="Elbow Connector 176"/>
          <p:cNvCxnSpPr>
            <a:endCxn id="275" idx="1"/>
          </p:cNvCxnSpPr>
          <p:nvPr/>
        </p:nvCxnSpPr>
        <p:spPr>
          <a:xfrm flipV="1">
            <a:off x="13437073" y="2521200"/>
            <a:ext cx="2825593" cy="1972616"/>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7" name="Rectangle 179"/>
          <p:cNvSpPr/>
          <p:nvPr/>
        </p:nvSpPr>
        <p:spPr>
          <a:xfrm>
            <a:off x="2897187" y="2468635"/>
            <a:ext cx="5289216" cy="10979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Lawful basis</a:t>
            </a:r>
            <a:endParaRPr lang="en-US" sz="1800" b="1" dirty="0">
              <a:latin typeface="Lato Regular"/>
              <a:cs typeface="Lato Regular"/>
            </a:endParaRPr>
          </a:p>
        </p:txBody>
      </p:sp>
      <p:cxnSp>
        <p:nvCxnSpPr>
          <p:cNvPr id="278" name="Elbow Connector 181"/>
          <p:cNvCxnSpPr/>
          <p:nvPr/>
        </p:nvCxnSpPr>
        <p:spPr>
          <a:xfrm rot="10800000">
            <a:off x="8154687" y="2816357"/>
            <a:ext cx="3194323" cy="1638102"/>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616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Freeform 96"/>
          <p:cNvSpPr>
            <a:spLocks noChangeArrowheads="1"/>
          </p:cNvSpPr>
          <p:nvPr/>
        </p:nvSpPr>
        <p:spPr bwMode="auto">
          <a:xfrm>
            <a:off x="12461682" y="3510463"/>
            <a:ext cx="2511366" cy="2432653"/>
          </a:xfrm>
          <a:custGeom>
            <a:avLst/>
            <a:gdLst>
              <a:gd name="T0" fmla="*/ 4968 w 6000"/>
              <a:gd name="T1" fmla="*/ 3500 h 5814"/>
              <a:gd name="T2" fmla="*/ 4968 w 6000"/>
              <a:gd name="T3" fmla="*/ 3500 h 5814"/>
              <a:gd name="T4" fmla="*/ 5999 w 6000"/>
              <a:gd name="T5" fmla="*/ 2469 h 5814"/>
              <a:gd name="T6" fmla="*/ 5999 w 6000"/>
              <a:gd name="T7" fmla="*/ 2469 h 5814"/>
              <a:gd name="T8" fmla="*/ 0 w 6000"/>
              <a:gd name="T9" fmla="*/ 0 h 5814"/>
              <a:gd name="T10" fmla="*/ 0 w 6000"/>
              <a:gd name="T11" fmla="*/ 4688 h 5814"/>
              <a:gd name="T12" fmla="*/ 2656 w 6000"/>
              <a:gd name="T13" fmla="*/ 5813 h 5814"/>
              <a:gd name="T14" fmla="*/ 2656 w 6000"/>
              <a:gd name="T15" fmla="*/ 5813 h 5814"/>
              <a:gd name="T16" fmla="*/ 3937 w 6000"/>
              <a:gd name="T17" fmla="*/ 4532 h 5814"/>
              <a:gd name="T18" fmla="*/ 4905 w 6000"/>
              <a:gd name="T19" fmla="*/ 4500 h 5814"/>
              <a:gd name="T20" fmla="*/ 4968 w 6000"/>
              <a:gd name="T21" fmla="*/ 3500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0" h="5814">
                <a:moveTo>
                  <a:pt x="4968" y="3500"/>
                </a:moveTo>
                <a:lnTo>
                  <a:pt x="4968" y="3500"/>
                </a:lnTo>
                <a:cubicBezTo>
                  <a:pt x="5999" y="2469"/>
                  <a:pt x="5999" y="2469"/>
                  <a:pt x="5999" y="2469"/>
                </a:cubicBezTo>
                <a:lnTo>
                  <a:pt x="5999" y="2469"/>
                </a:lnTo>
                <a:cubicBezTo>
                  <a:pt x="4343" y="813"/>
                  <a:pt x="2156" y="0"/>
                  <a:pt x="0" y="0"/>
                </a:cubicBezTo>
                <a:cubicBezTo>
                  <a:pt x="0" y="4688"/>
                  <a:pt x="0" y="4688"/>
                  <a:pt x="0" y="4688"/>
                </a:cubicBezTo>
                <a:cubicBezTo>
                  <a:pt x="968" y="4688"/>
                  <a:pt x="1937" y="5063"/>
                  <a:pt x="2656" y="5813"/>
                </a:cubicBezTo>
                <a:lnTo>
                  <a:pt x="2656" y="5813"/>
                </a:lnTo>
                <a:cubicBezTo>
                  <a:pt x="3937" y="4532"/>
                  <a:pt x="3937" y="4532"/>
                  <a:pt x="3937" y="4532"/>
                </a:cubicBezTo>
                <a:cubicBezTo>
                  <a:pt x="4905" y="4500"/>
                  <a:pt x="4905" y="4500"/>
                  <a:pt x="4905" y="4500"/>
                </a:cubicBezTo>
                <a:lnTo>
                  <a:pt x="4968" y="3500"/>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19" name="Freeform 97"/>
          <p:cNvSpPr>
            <a:spLocks noChangeArrowheads="1"/>
          </p:cNvSpPr>
          <p:nvPr/>
        </p:nvSpPr>
        <p:spPr bwMode="auto">
          <a:xfrm>
            <a:off x="9963235" y="3502408"/>
            <a:ext cx="2784458" cy="2432653"/>
          </a:xfrm>
          <a:custGeom>
            <a:avLst/>
            <a:gdLst>
              <a:gd name="T0" fmla="*/ 5968 w 6656"/>
              <a:gd name="T1" fmla="*/ 1438 h 5814"/>
              <a:gd name="T2" fmla="*/ 5968 w 6656"/>
              <a:gd name="T3" fmla="*/ 1438 h 5814"/>
              <a:gd name="T4" fmla="*/ 5968 w 6656"/>
              <a:gd name="T5" fmla="*/ 0 h 5814"/>
              <a:gd name="T6" fmla="*/ 5968 w 6656"/>
              <a:gd name="T7" fmla="*/ 0 h 5814"/>
              <a:gd name="T8" fmla="*/ 0 w 6656"/>
              <a:gd name="T9" fmla="*/ 2469 h 5814"/>
              <a:gd name="T10" fmla="*/ 3312 w 6656"/>
              <a:gd name="T11" fmla="*/ 5813 h 5814"/>
              <a:gd name="T12" fmla="*/ 5968 w 6656"/>
              <a:gd name="T13" fmla="*/ 4688 h 5814"/>
              <a:gd name="T14" fmla="*/ 5968 w 6656"/>
              <a:gd name="T15" fmla="*/ 4688 h 5814"/>
              <a:gd name="T16" fmla="*/ 5968 w 6656"/>
              <a:gd name="T17" fmla="*/ 2907 h 5814"/>
              <a:gd name="T18" fmla="*/ 6655 w 6656"/>
              <a:gd name="T19" fmla="*/ 2188 h 5814"/>
              <a:gd name="T20" fmla="*/ 5968 w 6656"/>
              <a:gd name="T21" fmla="*/ 1438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6" h="5814">
                <a:moveTo>
                  <a:pt x="5968" y="1438"/>
                </a:moveTo>
                <a:lnTo>
                  <a:pt x="5968" y="1438"/>
                </a:lnTo>
                <a:cubicBezTo>
                  <a:pt x="5968" y="0"/>
                  <a:pt x="5968" y="0"/>
                  <a:pt x="5968" y="0"/>
                </a:cubicBezTo>
                <a:lnTo>
                  <a:pt x="5968" y="0"/>
                </a:lnTo>
                <a:cubicBezTo>
                  <a:pt x="3625" y="0"/>
                  <a:pt x="1531" y="938"/>
                  <a:pt x="0" y="2469"/>
                </a:cubicBezTo>
                <a:cubicBezTo>
                  <a:pt x="3312" y="5813"/>
                  <a:pt x="3312" y="5813"/>
                  <a:pt x="3312" y="5813"/>
                </a:cubicBezTo>
                <a:cubicBezTo>
                  <a:pt x="4000" y="5125"/>
                  <a:pt x="4937" y="4688"/>
                  <a:pt x="5968" y="4688"/>
                </a:cubicBezTo>
                <a:lnTo>
                  <a:pt x="5968" y="4688"/>
                </a:lnTo>
                <a:cubicBezTo>
                  <a:pt x="5968" y="2907"/>
                  <a:pt x="5968" y="2907"/>
                  <a:pt x="5968" y="2907"/>
                </a:cubicBezTo>
                <a:cubicBezTo>
                  <a:pt x="6655" y="2188"/>
                  <a:pt x="6655" y="2188"/>
                  <a:pt x="6655" y="2188"/>
                </a:cubicBezTo>
                <a:lnTo>
                  <a:pt x="5968" y="1438"/>
                </a:lnTo>
              </a:path>
            </a:pathLst>
          </a:custGeom>
          <a:solidFill>
            <a:srgbClr val="FF0000"/>
          </a:solidFill>
          <a:ln>
            <a:noFill/>
          </a:ln>
          <a:effectLst/>
        </p:spPr>
        <p:txBody>
          <a:bodyPr wrap="none" lIns="182886" tIns="91443" rIns="182886" bIns="91443" anchor="ctr"/>
          <a:lstStyle/>
          <a:p>
            <a:endParaRPr lang="en-US" sz="2701" dirty="0">
              <a:latin typeface="Lato Light"/>
            </a:endParaRPr>
          </a:p>
        </p:txBody>
      </p:sp>
      <p:sp>
        <p:nvSpPr>
          <p:cNvPr id="220" name="Freeform 98"/>
          <p:cNvSpPr>
            <a:spLocks noChangeArrowheads="1"/>
          </p:cNvSpPr>
          <p:nvPr/>
        </p:nvSpPr>
        <p:spPr bwMode="auto">
          <a:xfrm>
            <a:off x="8916987" y="4536008"/>
            <a:ext cx="2432018" cy="2512018"/>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001">
                <a:moveTo>
                  <a:pt x="0" y="6000"/>
                </a:moveTo>
                <a:lnTo>
                  <a:pt x="0" y="6000"/>
                </a:lnTo>
                <a:cubicBezTo>
                  <a:pt x="4719" y="6000"/>
                  <a:pt x="4719" y="6000"/>
                  <a:pt x="4719" y="6000"/>
                </a:cubicBezTo>
                <a:cubicBezTo>
                  <a:pt x="4719" y="5031"/>
                  <a:pt x="5094" y="4063"/>
                  <a:pt x="5813" y="3344"/>
                </a:cubicBezTo>
                <a:cubicBezTo>
                  <a:pt x="4532" y="2063"/>
                  <a:pt x="4532" y="2063"/>
                  <a:pt x="4532" y="2063"/>
                </a:cubicBezTo>
                <a:cubicBezTo>
                  <a:pt x="4501" y="1031"/>
                  <a:pt x="4501" y="1031"/>
                  <a:pt x="4501" y="1031"/>
                </a:cubicBezTo>
                <a:cubicBezTo>
                  <a:pt x="3532" y="1031"/>
                  <a:pt x="3532" y="1031"/>
                  <a:pt x="3532" y="1031"/>
                </a:cubicBezTo>
                <a:cubicBezTo>
                  <a:pt x="2501" y="0"/>
                  <a:pt x="2501" y="0"/>
                  <a:pt x="2501" y="0"/>
                </a:cubicBezTo>
                <a:cubicBezTo>
                  <a:pt x="844" y="1656"/>
                  <a:pt x="0" y="3813"/>
                  <a:pt x="0" y="6000"/>
                </a:cubicBezTo>
              </a:path>
            </a:pathLst>
          </a:custGeom>
          <a:solidFill>
            <a:srgbClr val="CECE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1" name="Freeform 99"/>
          <p:cNvSpPr>
            <a:spLocks noChangeArrowheads="1"/>
          </p:cNvSpPr>
          <p:nvPr/>
        </p:nvSpPr>
        <p:spPr bwMode="auto">
          <a:xfrm>
            <a:off x="8916987" y="6760095"/>
            <a:ext cx="2432018" cy="2785185"/>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656">
                <a:moveTo>
                  <a:pt x="2501" y="6655"/>
                </a:moveTo>
                <a:lnTo>
                  <a:pt x="2501" y="6655"/>
                </a:lnTo>
                <a:cubicBezTo>
                  <a:pt x="5813" y="3342"/>
                  <a:pt x="5813" y="3342"/>
                  <a:pt x="5813" y="3342"/>
                </a:cubicBezTo>
                <a:cubicBezTo>
                  <a:pt x="5126" y="2655"/>
                  <a:pt x="4719" y="1717"/>
                  <a:pt x="4719" y="687"/>
                </a:cubicBezTo>
                <a:cubicBezTo>
                  <a:pt x="2907" y="687"/>
                  <a:pt x="2907" y="687"/>
                  <a:pt x="2907" y="687"/>
                </a:cubicBezTo>
                <a:cubicBezTo>
                  <a:pt x="2157" y="0"/>
                  <a:pt x="2157" y="0"/>
                  <a:pt x="2157" y="0"/>
                </a:cubicBezTo>
                <a:cubicBezTo>
                  <a:pt x="1469" y="687"/>
                  <a:pt x="1469" y="687"/>
                  <a:pt x="1469" y="687"/>
                </a:cubicBezTo>
                <a:cubicBezTo>
                  <a:pt x="0" y="687"/>
                  <a:pt x="0" y="687"/>
                  <a:pt x="0" y="687"/>
                </a:cubicBezTo>
                <a:cubicBezTo>
                  <a:pt x="0" y="2999"/>
                  <a:pt x="969" y="5123"/>
                  <a:pt x="2501" y="6655"/>
                </a:cubicBez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2" name="Freeform 100"/>
          <p:cNvSpPr>
            <a:spLocks noChangeArrowheads="1"/>
          </p:cNvSpPr>
          <p:nvPr/>
        </p:nvSpPr>
        <p:spPr bwMode="auto">
          <a:xfrm>
            <a:off x="9963235" y="8159147"/>
            <a:ext cx="2498449" cy="2432653"/>
          </a:xfrm>
          <a:custGeom>
            <a:avLst/>
            <a:gdLst>
              <a:gd name="T0" fmla="*/ 5968 w 5969"/>
              <a:gd name="T1" fmla="*/ 5813 h 5814"/>
              <a:gd name="T2" fmla="*/ 5968 w 5969"/>
              <a:gd name="T3" fmla="*/ 5813 h 5814"/>
              <a:gd name="T4" fmla="*/ 5968 w 5969"/>
              <a:gd name="T5" fmla="*/ 1094 h 5814"/>
              <a:gd name="T6" fmla="*/ 3312 w 5969"/>
              <a:gd name="T7" fmla="*/ 0 h 5814"/>
              <a:gd name="T8" fmla="*/ 2031 w 5969"/>
              <a:gd name="T9" fmla="*/ 1250 h 5814"/>
              <a:gd name="T10" fmla="*/ 1031 w 5969"/>
              <a:gd name="T11" fmla="*/ 1313 h 5814"/>
              <a:gd name="T12" fmla="*/ 1031 w 5969"/>
              <a:gd name="T13" fmla="*/ 2282 h 5814"/>
              <a:gd name="T14" fmla="*/ 0 w 5969"/>
              <a:gd name="T15" fmla="*/ 3313 h 5814"/>
              <a:gd name="T16" fmla="*/ 5968 w 5969"/>
              <a:gd name="T17" fmla="*/ 58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9" h="5814">
                <a:moveTo>
                  <a:pt x="5968" y="5813"/>
                </a:moveTo>
                <a:lnTo>
                  <a:pt x="5968" y="5813"/>
                </a:lnTo>
                <a:cubicBezTo>
                  <a:pt x="5968" y="1094"/>
                  <a:pt x="5968" y="1094"/>
                  <a:pt x="5968" y="1094"/>
                </a:cubicBezTo>
                <a:cubicBezTo>
                  <a:pt x="5000" y="1094"/>
                  <a:pt x="4062" y="719"/>
                  <a:pt x="3312" y="0"/>
                </a:cubicBezTo>
                <a:cubicBezTo>
                  <a:pt x="2031" y="1250"/>
                  <a:pt x="2031" y="1250"/>
                  <a:pt x="2031" y="1250"/>
                </a:cubicBezTo>
                <a:cubicBezTo>
                  <a:pt x="1031" y="1313"/>
                  <a:pt x="1031" y="1313"/>
                  <a:pt x="1031" y="1313"/>
                </a:cubicBezTo>
                <a:cubicBezTo>
                  <a:pt x="1031" y="2282"/>
                  <a:pt x="1031" y="2282"/>
                  <a:pt x="1031" y="2282"/>
                </a:cubicBezTo>
                <a:cubicBezTo>
                  <a:pt x="0" y="3313"/>
                  <a:pt x="0" y="3313"/>
                  <a:pt x="0" y="3313"/>
                </a:cubicBezTo>
                <a:cubicBezTo>
                  <a:pt x="1625" y="4969"/>
                  <a:pt x="3812" y="5813"/>
                  <a:pt x="5968" y="5813"/>
                </a:cubicBezTo>
              </a:path>
            </a:pathLst>
          </a:custGeom>
          <a:solidFill>
            <a:srgbClr val="CECE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3" name="Freeform 101"/>
          <p:cNvSpPr>
            <a:spLocks noChangeArrowheads="1"/>
          </p:cNvSpPr>
          <p:nvPr/>
        </p:nvSpPr>
        <p:spPr bwMode="auto">
          <a:xfrm>
            <a:off x="12171978" y="8159147"/>
            <a:ext cx="2797378" cy="2432653"/>
          </a:xfrm>
          <a:custGeom>
            <a:avLst/>
            <a:gdLst>
              <a:gd name="T0" fmla="*/ 6686 w 6687"/>
              <a:gd name="T1" fmla="*/ 3313 h 5814"/>
              <a:gd name="T2" fmla="*/ 6686 w 6687"/>
              <a:gd name="T3" fmla="*/ 3313 h 5814"/>
              <a:gd name="T4" fmla="*/ 3343 w 6687"/>
              <a:gd name="T5" fmla="*/ 0 h 5814"/>
              <a:gd name="T6" fmla="*/ 687 w 6687"/>
              <a:gd name="T7" fmla="*/ 1094 h 5814"/>
              <a:gd name="T8" fmla="*/ 687 w 6687"/>
              <a:gd name="T9" fmla="*/ 2907 h 5814"/>
              <a:gd name="T10" fmla="*/ 0 w 6687"/>
              <a:gd name="T11" fmla="*/ 3625 h 5814"/>
              <a:gd name="T12" fmla="*/ 687 w 6687"/>
              <a:gd name="T13" fmla="*/ 4344 h 5814"/>
              <a:gd name="T14" fmla="*/ 687 w 6687"/>
              <a:gd name="T15" fmla="*/ 5813 h 5814"/>
              <a:gd name="T16" fmla="*/ 6686 w 6687"/>
              <a:gd name="T17" fmla="*/ 33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7" h="5814">
                <a:moveTo>
                  <a:pt x="6686" y="3313"/>
                </a:moveTo>
                <a:lnTo>
                  <a:pt x="6686" y="3313"/>
                </a:lnTo>
                <a:cubicBezTo>
                  <a:pt x="3343" y="0"/>
                  <a:pt x="3343" y="0"/>
                  <a:pt x="3343" y="0"/>
                </a:cubicBezTo>
                <a:cubicBezTo>
                  <a:pt x="2655" y="657"/>
                  <a:pt x="1718" y="1094"/>
                  <a:pt x="687" y="1094"/>
                </a:cubicBezTo>
                <a:cubicBezTo>
                  <a:pt x="687" y="2907"/>
                  <a:pt x="687" y="2907"/>
                  <a:pt x="687" y="2907"/>
                </a:cubicBezTo>
                <a:cubicBezTo>
                  <a:pt x="0" y="3625"/>
                  <a:pt x="0" y="3625"/>
                  <a:pt x="0" y="3625"/>
                </a:cubicBezTo>
                <a:cubicBezTo>
                  <a:pt x="687" y="4344"/>
                  <a:pt x="687" y="4344"/>
                  <a:pt x="687" y="4344"/>
                </a:cubicBezTo>
                <a:cubicBezTo>
                  <a:pt x="687" y="5813"/>
                  <a:pt x="687" y="5813"/>
                  <a:pt x="687" y="5813"/>
                </a:cubicBezTo>
                <a:cubicBezTo>
                  <a:pt x="3030" y="5813"/>
                  <a:pt x="5155" y="4844"/>
                  <a:pt x="6686" y="3313"/>
                </a:cubicBez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4" name="Freeform 102"/>
          <p:cNvSpPr>
            <a:spLocks noChangeArrowheads="1"/>
          </p:cNvSpPr>
          <p:nvPr/>
        </p:nvSpPr>
        <p:spPr bwMode="auto">
          <a:xfrm>
            <a:off x="13570048" y="7051214"/>
            <a:ext cx="2432018" cy="2499099"/>
          </a:xfrm>
          <a:custGeom>
            <a:avLst/>
            <a:gdLst>
              <a:gd name="T0" fmla="*/ 2312 w 5813"/>
              <a:gd name="T1" fmla="*/ 4937 h 5969"/>
              <a:gd name="T2" fmla="*/ 2312 w 5813"/>
              <a:gd name="T3" fmla="*/ 4937 h 5969"/>
              <a:gd name="T4" fmla="*/ 3343 w 5813"/>
              <a:gd name="T5" fmla="*/ 5968 h 5969"/>
              <a:gd name="T6" fmla="*/ 3343 w 5813"/>
              <a:gd name="T7" fmla="*/ 5968 h 5969"/>
              <a:gd name="T8" fmla="*/ 5812 w 5813"/>
              <a:gd name="T9" fmla="*/ 0 h 5969"/>
              <a:gd name="T10" fmla="*/ 1093 w 5813"/>
              <a:gd name="T11" fmla="*/ 0 h 5969"/>
              <a:gd name="T12" fmla="*/ 0 w 5813"/>
              <a:gd name="T13" fmla="*/ 2655 h 5969"/>
              <a:gd name="T14" fmla="*/ 0 w 5813"/>
              <a:gd name="T15" fmla="*/ 2655 h 5969"/>
              <a:gd name="T16" fmla="*/ 1281 w 5813"/>
              <a:gd name="T17" fmla="*/ 3905 h 5969"/>
              <a:gd name="T18" fmla="*/ 1281 w 5813"/>
              <a:gd name="T19" fmla="*/ 4905 h 5969"/>
              <a:gd name="T20" fmla="*/ 2312 w 5813"/>
              <a:gd name="T21" fmla="*/ 4937 h 5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5969">
                <a:moveTo>
                  <a:pt x="2312" y="4937"/>
                </a:moveTo>
                <a:lnTo>
                  <a:pt x="2312" y="4937"/>
                </a:lnTo>
                <a:cubicBezTo>
                  <a:pt x="3343" y="5968"/>
                  <a:pt x="3343" y="5968"/>
                  <a:pt x="3343" y="5968"/>
                </a:cubicBezTo>
                <a:lnTo>
                  <a:pt x="3343" y="5968"/>
                </a:lnTo>
                <a:cubicBezTo>
                  <a:pt x="5000" y="4312"/>
                  <a:pt x="5812" y="2155"/>
                  <a:pt x="5812" y="0"/>
                </a:cubicBezTo>
                <a:cubicBezTo>
                  <a:pt x="1093" y="0"/>
                  <a:pt x="1093" y="0"/>
                  <a:pt x="1093" y="0"/>
                </a:cubicBezTo>
                <a:cubicBezTo>
                  <a:pt x="1093" y="937"/>
                  <a:pt x="750" y="1905"/>
                  <a:pt x="0" y="2655"/>
                </a:cubicBezTo>
                <a:lnTo>
                  <a:pt x="0" y="2655"/>
                </a:lnTo>
                <a:cubicBezTo>
                  <a:pt x="1281" y="3905"/>
                  <a:pt x="1281" y="3905"/>
                  <a:pt x="1281" y="3905"/>
                </a:cubicBezTo>
                <a:cubicBezTo>
                  <a:pt x="1281" y="4905"/>
                  <a:pt x="1281" y="4905"/>
                  <a:pt x="1281" y="4905"/>
                </a:cubicBezTo>
                <a:lnTo>
                  <a:pt x="2312" y="4937"/>
                </a:ln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5" name="Freeform 103"/>
          <p:cNvSpPr>
            <a:spLocks noChangeArrowheads="1"/>
          </p:cNvSpPr>
          <p:nvPr/>
        </p:nvSpPr>
        <p:spPr bwMode="auto">
          <a:xfrm>
            <a:off x="13571569" y="4543983"/>
            <a:ext cx="2432018" cy="2798104"/>
          </a:xfrm>
          <a:custGeom>
            <a:avLst/>
            <a:gdLst>
              <a:gd name="T0" fmla="*/ 4343 w 5813"/>
              <a:gd name="T1" fmla="*/ 6000 h 6687"/>
              <a:gd name="T2" fmla="*/ 4343 w 5813"/>
              <a:gd name="T3" fmla="*/ 6000 h 6687"/>
              <a:gd name="T4" fmla="*/ 5812 w 5813"/>
              <a:gd name="T5" fmla="*/ 6000 h 6687"/>
              <a:gd name="T6" fmla="*/ 5812 w 5813"/>
              <a:gd name="T7" fmla="*/ 6000 h 6687"/>
              <a:gd name="T8" fmla="*/ 3343 w 5813"/>
              <a:gd name="T9" fmla="*/ 0 h 6687"/>
              <a:gd name="T10" fmla="*/ 0 w 5813"/>
              <a:gd name="T11" fmla="*/ 3344 h 6687"/>
              <a:gd name="T12" fmla="*/ 1093 w 5813"/>
              <a:gd name="T13" fmla="*/ 6000 h 6687"/>
              <a:gd name="T14" fmla="*/ 1093 w 5813"/>
              <a:gd name="T15" fmla="*/ 6000 h 6687"/>
              <a:gd name="T16" fmla="*/ 2906 w 5813"/>
              <a:gd name="T17" fmla="*/ 6000 h 6687"/>
              <a:gd name="T18" fmla="*/ 3625 w 5813"/>
              <a:gd name="T19" fmla="*/ 6686 h 6687"/>
              <a:gd name="T20" fmla="*/ 4343 w 5813"/>
              <a:gd name="T21" fmla="*/ 6000 h 6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6687">
                <a:moveTo>
                  <a:pt x="4343" y="6000"/>
                </a:moveTo>
                <a:lnTo>
                  <a:pt x="4343" y="6000"/>
                </a:lnTo>
                <a:cubicBezTo>
                  <a:pt x="5812" y="6000"/>
                  <a:pt x="5812" y="6000"/>
                  <a:pt x="5812" y="6000"/>
                </a:cubicBezTo>
                <a:lnTo>
                  <a:pt x="5812" y="6000"/>
                </a:lnTo>
                <a:cubicBezTo>
                  <a:pt x="5812" y="3656"/>
                  <a:pt x="4875" y="1531"/>
                  <a:pt x="3343" y="0"/>
                </a:cubicBezTo>
                <a:cubicBezTo>
                  <a:pt x="0" y="3344"/>
                  <a:pt x="0" y="3344"/>
                  <a:pt x="0" y="3344"/>
                </a:cubicBezTo>
                <a:cubicBezTo>
                  <a:pt x="687" y="4000"/>
                  <a:pt x="1093" y="4938"/>
                  <a:pt x="1093" y="6000"/>
                </a:cubicBezTo>
                <a:lnTo>
                  <a:pt x="1093" y="6000"/>
                </a:lnTo>
                <a:cubicBezTo>
                  <a:pt x="2906" y="6000"/>
                  <a:pt x="2906" y="6000"/>
                  <a:pt x="2906" y="6000"/>
                </a:cubicBezTo>
                <a:cubicBezTo>
                  <a:pt x="3625" y="6686"/>
                  <a:pt x="3625" y="6686"/>
                  <a:pt x="3625" y="6686"/>
                </a:cubicBezTo>
                <a:lnTo>
                  <a:pt x="4343" y="6000"/>
                </a:ln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6" name="Text Placeholder 1"/>
          <p:cNvSpPr>
            <a:spLocks noGrp="1"/>
          </p:cNvSpPr>
          <p:nvPr>
            <p:ph type="body" sz="quarter" idx="13"/>
          </p:nvPr>
        </p:nvSpPr>
        <p:spPr>
          <a:xfrm>
            <a:off x="2112708" y="340660"/>
            <a:ext cx="19429396" cy="1462152"/>
          </a:xfrm>
        </p:spPr>
        <p:txBody>
          <a:bodyPr/>
          <a:lstStyle/>
          <a:p>
            <a:r>
              <a:rPr lang="en-US" dirty="0">
                <a:solidFill>
                  <a:schemeClr val="bg2"/>
                </a:solidFill>
              </a:rPr>
              <a:t>Functioning with Covid-19</a:t>
            </a:r>
          </a:p>
        </p:txBody>
      </p:sp>
      <p:sp>
        <p:nvSpPr>
          <p:cNvPr id="227" name="Text Placeholder 2"/>
          <p:cNvSpPr>
            <a:spLocks noGrp="1"/>
          </p:cNvSpPr>
          <p:nvPr>
            <p:ph type="body" sz="quarter" idx="14"/>
          </p:nvPr>
        </p:nvSpPr>
        <p:spPr>
          <a:xfrm>
            <a:off x="2112709" y="1371600"/>
            <a:ext cx="19429298" cy="778933"/>
          </a:xfrm>
        </p:spPr>
        <p:txBody>
          <a:bodyPr/>
          <a:lstStyle/>
          <a:p>
            <a:r>
              <a:rPr lang="en-US" b="1" dirty="0">
                <a:solidFill>
                  <a:schemeClr val="bg1">
                    <a:lumMod val="65000"/>
                  </a:schemeClr>
                </a:solidFill>
              </a:rPr>
              <a:t>Eight Highlights</a:t>
            </a:r>
          </a:p>
        </p:txBody>
      </p:sp>
      <p:sp>
        <p:nvSpPr>
          <p:cNvPr id="228"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17</a:t>
            </a:fld>
            <a:endParaRPr lang="en-US" dirty="0"/>
          </a:p>
        </p:txBody>
      </p:sp>
      <p:sp>
        <p:nvSpPr>
          <p:cNvPr id="229" name="Freeform 41"/>
          <p:cNvSpPr>
            <a:spLocks noEditPoints="1"/>
          </p:cNvSpPr>
          <p:nvPr/>
        </p:nvSpPr>
        <p:spPr bwMode="auto">
          <a:xfrm>
            <a:off x="10646936" y="8870013"/>
            <a:ext cx="1279428" cy="960190"/>
          </a:xfrm>
          <a:custGeom>
            <a:avLst/>
            <a:gdLst>
              <a:gd name="T0" fmla="*/ 899 w 1092"/>
              <a:gd name="T1" fmla="*/ 20 h 819"/>
              <a:gd name="T2" fmla="*/ 242 w 1092"/>
              <a:gd name="T3" fmla="*/ 0 h 819"/>
              <a:gd name="T4" fmla="*/ 20 w 1092"/>
              <a:gd name="T5" fmla="*/ 193 h 819"/>
              <a:gd name="T6" fmla="*/ 17 w 1092"/>
              <a:gd name="T7" fmla="*/ 287 h 819"/>
              <a:gd name="T8" fmla="*/ 546 w 1092"/>
              <a:gd name="T9" fmla="*/ 819 h 819"/>
              <a:gd name="T10" fmla="*/ 1075 w 1092"/>
              <a:gd name="T11" fmla="*/ 287 h 819"/>
              <a:gd name="T12" fmla="*/ 1072 w 1092"/>
              <a:gd name="T13" fmla="*/ 193 h 819"/>
              <a:gd name="T14" fmla="*/ 470 w 1092"/>
              <a:gd name="T15" fmla="*/ 239 h 819"/>
              <a:gd name="T16" fmla="*/ 622 w 1092"/>
              <a:gd name="T17" fmla="*/ 239 h 819"/>
              <a:gd name="T18" fmla="*/ 666 w 1092"/>
              <a:gd name="T19" fmla="*/ 76 h 819"/>
              <a:gd name="T20" fmla="*/ 648 w 1092"/>
              <a:gd name="T21" fmla="*/ 217 h 819"/>
              <a:gd name="T22" fmla="*/ 444 w 1092"/>
              <a:gd name="T23" fmla="*/ 217 h 819"/>
              <a:gd name="T24" fmla="*/ 426 w 1092"/>
              <a:gd name="T25" fmla="*/ 76 h 819"/>
              <a:gd name="T26" fmla="*/ 444 w 1092"/>
              <a:gd name="T27" fmla="*/ 217 h 819"/>
              <a:gd name="T28" fmla="*/ 546 w 1092"/>
              <a:gd name="T29" fmla="*/ 698 h 819"/>
              <a:gd name="T30" fmla="*/ 631 w 1092"/>
              <a:gd name="T31" fmla="*/ 273 h 819"/>
              <a:gd name="T32" fmla="*/ 833 w 1092"/>
              <a:gd name="T33" fmla="*/ 273 h 819"/>
              <a:gd name="T34" fmla="*/ 666 w 1092"/>
              <a:gd name="T35" fmla="*/ 273 h 819"/>
              <a:gd name="T36" fmla="*/ 759 w 1092"/>
              <a:gd name="T37" fmla="*/ 169 h 819"/>
              <a:gd name="T38" fmla="*/ 675 w 1092"/>
              <a:gd name="T39" fmla="*/ 239 h 819"/>
              <a:gd name="T40" fmla="*/ 826 w 1092"/>
              <a:gd name="T41" fmla="*/ 68 h 819"/>
              <a:gd name="T42" fmla="*/ 707 w 1092"/>
              <a:gd name="T43" fmla="*/ 68 h 819"/>
              <a:gd name="T44" fmla="*/ 470 w 1092"/>
              <a:gd name="T45" fmla="*/ 68 h 819"/>
              <a:gd name="T46" fmla="*/ 546 w 1092"/>
              <a:gd name="T47" fmla="*/ 131 h 819"/>
              <a:gd name="T48" fmla="*/ 266 w 1092"/>
              <a:gd name="T49" fmla="*/ 68 h 819"/>
              <a:gd name="T50" fmla="*/ 331 w 1092"/>
              <a:gd name="T51" fmla="*/ 123 h 819"/>
              <a:gd name="T52" fmla="*/ 417 w 1092"/>
              <a:gd name="T53" fmla="*/ 239 h 819"/>
              <a:gd name="T54" fmla="*/ 333 w 1092"/>
              <a:gd name="T55" fmla="*/ 169 h 819"/>
              <a:gd name="T56" fmla="*/ 510 w 1092"/>
              <a:gd name="T57" fmla="*/ 692 h 819"/>
              <a:gd name="T58" fmla="*/ 426 w 1092"/>
              <a:gd name="T59" fmla="*/ 273 h 819"/>
              <a:gd name="T60" fmla="*/ 98 w 1092"/>
              <a:gd name="T61" fmla="*/ 273 h 819"/>
              <a:gd name="T62" fmla="*/ 434 w 1092"/>
              <a:gd name="T63" fmla="*/ 631 h 819"/>
              <a:gd name="T64" fmla="*/ 994 w 1092"/>
              <a:gd name="T65" fmla="*/ 273 h 819"/>
              <a:gd name="T66" fmla="*/ 873 w 1092"/>
              <a:gd name="T67" fmla="*/ 273 h 819"/>
              <a:gd name="T68" fmla="*/ 785 w 1092"/>
              <a:gd name="T69" fmla="*/ 147 h 819"/>
              <a:gd name="T70" fmla="*/ 1021 w 1092"/>
              <a:gd name="T71" fmla="*/ 239 h 819"/>
              <a:gd name="T72" fmla="*/ 228 w 1092"/>
              <a:gd name="T73" fmla="*/ 82 h 819"/>
              <a:gd name="T74" fmla="*/ 215 w 1092"/>
              <a:gd name="T75" fmla="*/ 239 h 819"/>
              <a:gd name="T76" fmla="*/ 228 w 1092"/>
              <a:gd name="T77" fmla="*/ 8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2" h="819">
                <a:moveTo>
                  <a:pt x="1072" y="193"/>
                </a:moveTo>
                <a:cubicBezTo>
                  <a:pt x="899" y="20"/>
                  <a:pt x="899" y="20"/>
                  <a:pt x="899" y="20"/>
                </a:cubicBezTo>
                <a:cubicBezTo>
                  <a:pt x="886" y="7"/>
                  <a:pt x="868" y="0"/>
                  <a:pt x="850" y="0"/>
                </a:cubicBezTo>
                <a:cubicBezTo>
                  <a:pt x="242" y="0"/>
                  <a:pt x="242" y="0"/>
                  <a:pt x="242" y="0"/>
                </a:cubicBezTo>
                <a:cubicBezTo>
                  <a:pt x="224" y="0"/>
                  <a:pt x="206" y="7"/>
                  <a:pt x="193" y="20"/>
                </a:cubicBezTo>
                <a:cubicBezTo>
                  <a:pt x="20" y="193"/>
                  <a:pt x="20" y="193"/>
                  <a:pt x="20" y="193"/>
                </a:cubicBezTo>
                <a:cubicBezTo>
                  <a:pt x="7" y="207"/>
                  <a:pt x="0" y="224"/>
                  <a:pt x="0" y="242"/>
                </a:cubicBezTo>
                <a:cubicBezTo>
                  <a:pt x="0" y="258"/>
                  <a:pt x="6" y="274"/>
                  <a:pt x="17" y="287"/>
                </a:cubicBezTo>
                <a:cubicBezTo>
                  <a:pt x="495" y="796"/>
                  <a:pt x="495" y="796"/>
                  <a:pt x="495" y="796"/>
                </a:cubicBezTo>
                <a:cubicBezTo>
                  <a:pt x="508" y="810"/>
                  <a:pt x="527" y="819"/>
                  <a:pt x="546" y="819"/>
                </a:cubicBezTo>
                <a:cubicBezTo>
                  <a:pt x="565" y="819"/>
                  <a:pt x="584" y="810"/>
                  <a:pt x="597" y="796"/>
                </a:cubicBezTo>
                <a:cubicBezTo>
                  <a:pt x="1075" y="287"/>
                  <a:pt x="1075" y="287"/>
                  <a:pt x="1075" y="287"/>
                </a:cubicBezTo>
                <a:cubicBezTo>
                  <a:pt x="1086" y="274"/>
                  <a:pt x="1092" y="257"/>
                  <a:pt x="1092" y="241"/>
                </a:cubicBezTo>
                <a:cubicBezTo>
                  <a:pt x="1092" y="224"/>
                  <a:pt x="1085" y="207"/>
                  <a:pt x="1072" y="193"/>
                </a:cubicBezTo>
                <a:close/>
                <a:moveTo>
                  <a:pt x="622" y="239"/>
                </a:moveTo>
                <a:cubicBezTo>
                  <a:pt x="470" y="239"/>
                  <a:pt x="470" y="239"/>
                  <a:pt x="470" y="239"/>
                </a:cubicBezTo>
                <a:cubicBezTo>
                  <a:pt x="546" y="176"/>
                  <a:pt x="546" y="176"/>
                  <a:pt x="546" y="176"/>
                </a:cubicBezTo>
                <a:lnTo>
                  <a:pt x="622" y="239"/>
                </a:lnTo>
                <a:close/>
                <a:moveTo>
                  <a:pt x="573" y="154"/>
                </a:moveTo>
                <a:cubicBezTo>
                  <a:pt x="666" y="76"/>
                  <a:pt x="666" y="76"/>
                  <a:pt x="666" y="76"/>
                </a:cubicBezTo>
                <a:cubicBezTo>
                  <a:pt x="735" y="145"/>
                  <a:pt x="735" y="145"/>
                  <a:pt x="735" y="145"/>
                </a:cubicBezTo>
                <a:cubicBezTo>
                  <a:pt x="648" y="217"/>
                  <a:pt x="648" y="217"/>
                  <a:pt x="648" y="217"/>
                </a:cubicBezTo>
                <a:lnTo>
                  <a:pt x="573" y="154"/>
                </a:lnTo>
                <a:close/>
                <a:moveTo>
                  <a:pt x="444" y="217"/>
                </a:moveTo>
                <a:cubicBezTo>
                  <a:pt x="357" y="145"/>
                  <a:pt x="357" y="145"/>
                  <a:pt x="357" y="145"/>
                </a:cubicBezTo>
                <a:cubicBezTo>
                  <a:pt x="426" y="76"/>
                  <a:pt x="426" y="76"/>
                  <a:pt x="426" y="76"/>
                </a:cubicBezTo>
                <a:cubicBezTo>
                  <a:pt x="519" y="154"/>
                  <a:pt x="519" y="154"/>
                  <a:pt x="519" y="154"/>
                </a:cubicBezTo>
                <a:lnTo>
                  <a:pt x="444" y="217"/>
                </a:lnTo>
                <a:close/>
                <a:moveTo>
                  <a:pt x="631" y="273"/>
                </a:moveTo>
                <a:cubicBezTo>
                  <a:pt x="546" y="698"/>
                  <a:pt x="546" y="698"/>
                  <a:pt x="546" y="698"/>
                </a:cubicBezTo>
                <a:cubicBezTo>
                  <a:pt x="461" y="273"/>
                  <a:pt x="461" y="273"/>
                  <a:pt x="461" y="273"/>
                </a:cubicBezTo>
                <a:lnTo>
                  <a:pt x="631" y="273"/>
                </a:lnTo>
                <a:close/>
                <a:moveTo>
                  <a:pt x="666" y="273"/>
                </a:moveTo>
                <a:cubicBezTo>
                  <a:pt x="833" y="273"/>
                  <a:pt x="833" y="273"/>
                  <a:pt x="833" y="273"/>
                </a:cubicBezTo>
                <a:cubicBezTo>
                  <a:pt x="582" y="692"/>
                  <a:pt x="582" y="692"/>
                  <a:pt x="582" y="692"/>
                </a:cubicBezTo>
                <a:lnTo>
                  <a:pt x="666" y="273"/>
                </a:lnTo>
                <a:close/>
                <a:moveTo>
                  <a:pt x="675" y="239"/>
                </a:moveTo>
                <a:cubicBezTo>
                  <a:pt x="759" y="169"/>
                  <a:pt x="759" y="169"/>
                  <a:pt x="759" y="169"/>
                </a:cubicBezTo>
                <a:cubicBezTo>
                  <a:pt x="829" y="239"/>
                  <a:pt x="829" y="239"/>
                  <a:pt x="829" y="239"/>
                </a:cubicBezTo>
                <a:lnTo>
                  <a:pt x="675" y="239"/>
                </a:lnTo>
                <a:close/>
                <a:moveTo>
                  <a:pt x="707" y="68"/>
                </a:moveTo>
                <a:cubicBezTo>
                  <a:pt x="826" y="68"/>
                  <a:pt x="826" y="68"/>
                  <a:pt x="826" y="68"/>
                </a:cubicBezTo>
                <a:cubicBezTo>
                  <a:pt x="761" y="123"/>
                  <a:pt x="761" y="123"/>
                  <a:pt x="761" y="123"/>
                </a:cubicBezTo>
                <a:lnTo>
                  <a:pt x="707" y="68"/>
                </a:lnTo>
                <a:close/>
                <a:moveTo>
                  <a:pt x="546" y="131"/>
                </a:moveTo>
                <a:cubicBezTo>
                  <a:pt x="470" y="68"/>
                  <a:pt x="470" y="68"/>
                  <a:pt x="470" y="68"/>
                </a:cubicBezTo>
                <a:cubicBezTo>
                  <a:pt x="622" y="68"/>
                  <a:pt x="622" y="68"/>
                  <a:pt x="622" y="68"/>
                </a:cubicBezTo>
                <a:lnTo>
                  <a:pt x="546" y="131"/>
                </a:lnTo>
                <a:close/>
                <a:moveTo>
                  <a:pt x="331" y="123"/>
                </a:moveTo>
                <a:cubicBezTo>
                  <a:pt x="266" y="68"/>
                  <a:pt x="266" y="68"/>
                  <a:pt x="266" y="68"/>
                </a:cubicBezTo>
                <a:cubicBezTo>
                  <a:pt x="385" y="68"/>
                  <a:pt x="385" y="68"/>
                  <a:pt x="385" y="68"/>
                </a:cubicBezTo>
                <a:lnTo>
                  <a:pt x="331" y="123"/>
                </a:lnTo>
                <a:close/>
                <a:moveTo>
                  <a:pt x="333" y="169"/>
                </a:moveTo>
                <a:cubicBezTo>
                  <a:pt x="417" y="239"/>
                  <a:pt x="417" y="239"/>
                  <a:pt x="417" y="239"/>
                </a:cubicBezTo>
                <a:cubicBezTo>
                  <a:pt x="263" y="239"/>
                  <a:pt x="263" y="239"/>
                  <a:pt x="263" y="239"/>
                </a:cubicBezTo>
                <a:lnTo>
                  <a:pt x="333" y="169"/>
                </a:lnTo>
                <a:close/>
                <a:moveTo>
                  <a:pt x="426" y="273"/>
                </a:moveTo>
                <a:cubicBezTo>
                  <a:pt x="510" y="692"/>
                  <a:pt x="510" y="692"/>
                  <a:pt x="510" y="692"/>
                </a:cubicBezTo>
                <a:cubicBezTo>
                  <a:pt x="259" y="273"/>
                  <a:pt x="259" y="273"/>
                  <a:pt x="259" y="273"/>
                </a:cubicBezTo>
                <a:lnTo>
                  <a:pt x="426" y="273"/>
                </a:lnTo>
                <a:close/>
                <a:moveTo>
                  <a:pt x="434" y="631"/>
                </a:moveTo>
                <a:cubicBezTo>
                  <a:pt x="98" y="273"/>
                  <a:pt x="98" y="273"/>
                  <a:pt x="98" y="273"/>
                </a:cubicBezTo>
                <a:cubicBezTo>
                  <a:pt x="219" y="273"/>
                  <a:pt x="219" y="273"/>
                  <a:pt x="219" y="273"/>
                </a:cubicBezTo>
                <a:lnTo>
                  <a:pt x="434" y="631"/>
                </a:lnTo>
                <a:close/>
                <a:moveTo>
                  <a:pt x="873" y="273"/>
                </a:moveTo>
                <a:cubicBezTo>
                  <a:pt x="994" y="273"/>
                  <a:pt x="994" y="273"/>
                  <a:pt x="994" y="273"/>
                </a:cubicBezTo>
                <a:cubicBezTo>
                  <a:pt x="658" y="631"/>
                  <a:pt x="658" y="631"/>
                  <a:pt x="658" y="631"/>
                </a:cubicBezTo>
                <a:lnTo>
                  <a:pt x="873" y="273"/>
                </a:lnTo>
                <a:close/>
                <a:moveTo>
                  <a:pt x="877" y="239"/>
                </a:moveTo>
                <a:cubicBezTo>
                  <a:pt x="785" y="147"/>
                  <a:pt x="785" y="147"/>
                  <a:pt x="785" y="147"/>
                </a:cubicBezTo>
                <a:cubicBezTo>
                  <a:pt x="864" y="82"/>
                  <a:pt x="864" y="82"/>
                  <a:pt x="864" y="82"/>
                </a:cubicBezTo>
                <a:cubicBezTo>
                  <a:pt x="1021" y="239"/>
                  <a:pt x="1021" y="239"/>
                  <a:pt x="1021" y="239"/>
                </a:cubicBezTo>
                <a:lnTo>
                  <a:pt x="877" y="239"/>
                </a:lnTo>
                <a:close/>
                <a:moveTo>
                  <a:pt x="228" y="82"/>
                </a:moveTo>
                <a:cubicBezTo>
                  <a:pt x="307" y="147"/>
                  <a:pt x="307" y="147"/>
                  <a:pt x="307" y="147"/>
                </a:cubicBezTo>
                <a:cubicBezTo>
                  <a:pt x="215" y="239"/>
                  <a:pt x="215" y="239"/>
                  <a:pt x="215" y="239"/>
                </a:cubicBezTo>
                <a:cubicBezTo>
                  <a:pt x="68" y="239"/>
                  <a:pt x="68" y="239"/>
                  <a:pt x="68" y="239"/>
                </a:cubicBezTo>
                <a:lnTo>
                  <a:pt x="228" y="82"/>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sp>
        <p:nvSpPr>
          <p:cNvPr id="230" name="Freeform 45"/>
          <p:cNvSpPr>
            <a:spLocks noEditPoints="1"/>
          </p:cNvSpPr>
          <p:nvPr/>
        </p:nvSpPr>
        <p:spPr bwMode="auto">
          <a:xfrm>
            <a:off x="10861424" y="3997768"/>
            <a:ext cx="1255963" cy="1256291"/>
          </a:xfrm>
          <a:custGeom>
            <a:avLst/>
            <a:gdLst>
              <a:gd name="T0" fmla="*/ 419 w 425"/>
              <a:gd name="T1" fmla="*/ 2 h 425"/>
              <a:gd name="T2" fmla="*/ 411 w 425"/>
              <a:gd name="T3" fmla="*/ 0 h 425"/>
              <a:gd name="T4" fmla="*/ 404 w 425"/>
              <a:gd name="T5" fmla="*/ 3 h 425"/>
              <a:gd name="T6" fmla="*/ 6 w 425"/>
              <a:gd name="T7" fmla="*/ 268 h 425"/>
              <a:gd name="T8" fmla="*/ 0 w 425"/>
              <a:gd name="T9" fmla="*/ 280 h 425"/>
              <a:gd name="T10" fmla="*/ 8 w 425"/>
              <a:gd name="T11" fmla="*/ 291 h 425"/>
              <a:gd name="T12" fmla="*/ 112 w 425"/>
              <a:gd name="T13" fmla="*/ 333 h 425"/>
              <a:gd name="T14" fmla="*/ 161 w 425"/>
              <a:gd name="T15" fmla="*/ 418 h 425"/>
              <a:gd name="T16" fmla="*/ 172 w 425"/>
              <a:gd name="T17" fmla="*/ 425 h 425"/>
              <a:gd name="T18" fmla="*/ 173 w 425"/>
              <a:gd name="T19" fmla="*/ 425 h 425"/>
              <a:gd name="T20" fmla="*/ 184 w 425"/>
              <a:gd name="T21" fmla="*/ 419 h 425"/>
              <a:gd name="T22" fmla="*/ 211 w 425"/>
              <a:gd name="T23" fmla="*/ 373 h 425"/>
              <a:gd name="T24" fmla="*/ 340 w 425"/>
              <a:gd name="T25" fmla="*/ 424 h 425"/>
              <a:gd name="T26" fmla="*/ 345 w 425"/>
              <a:gd name="T27" fmla="*/ 425 h 425"/>
              <a:gd name="T28" fmla="*/ 352 w 425"/>
              <a:gd name="T29" fmla="*/ 423 h 425"/>
              <a:gd name="T30" fmla="*/ 358 w 425"/>
              <a:gd name="T31" fmla="*/ 414 h 425"/>
              <a:gd name="T32" fmla="*/ 424 w 425"/>
              <a:gd name="T33" fmla="*/ 16 h 425"/>
              <a:gd name="T34" fmla="*/ 419 w 425"/>
              <a:gd name="T35" fmla="*/ 2 h 425"/>
              <a:gd name="T36" fmla="*/ 42 w 425"/>
              <a:gd name="T37" fmla="*/ 276 h 425"/>
              <a:gd name="T38" fmla="*/ 349 w 425"/>
              <a:gd name="T39" fmla="*/ 71 h 425"/>
              <a:gd name="T40" fmla="*/ 126 w 425"/>
              <a:gd name="T41" fmla="*/ 310 h 425"/>
              <a:gd name="T42" fmla="*/ 122 w 425"/>
              <a:gd name="T43" fmla="*/ 308 h 425"/>
              <a:gd name="T44" fmla="*/ 42 w 425"/>
              <a:gd name="T45" fmla="*/ 276 h 425"/>
              <a:gd name="T46" fmla="*/ 135 w 425"/>
              <a:gd name="T47" fmla="*/ 320 h 425"/>
              <a:gd name="T48" fmla="*/ 135 w 425"/>
              <a:gd name="T49" fmla="*/ 320 h 425"/>
              <a:gd name="T50" fmla="*/ 386 w 425"/>
              <a:gd name="T51" fmla="*/ 51 h 425"/>
              <a:gd name="T52" fmla="*/ 172 w 425"/>
              <a:gd name="T53" fmla="*/ 384 h 425"/>
              <a:gd name="T54" fmla="*/ 135 w 425"/>
              <a:gd name="T55" fmla="*/ 320 h 425"/>
              <a:gd name="T56" fmla="*/ 335 w 425"/>
              <a:gd name="T57" fmla="*/ 393 h 425"/>
              <a:gd name="T58" fmla="*/ 221 w 425"/>
              <a:gd name="T59" fmla="*/ 348 h 425"/>
              <a:gd name="T60" fmla="*/ 213 w 425"/>
              <a:gd name="T61" fmla="*/ 346 h 425"/>
              <a:gd name="T62" fmla="*/ 388 w 425"/>
              <a:gd name="T63" fmla="*/ 76 h 425"/>
              <a:gd name="T64" fmla="*/ 335 w 425"/>
              <a:gd name="T65" fmla="*/ 39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 h="425">
                <a:moveTo>
                  <a:pt x="419" y="2"/>
                </a:moveTo>
                <a:cubicBezTo>
                  <a:pt x="416" y="1"/>
                  <a:pt x="414" y="0"/>
                  <a:pt x="411" y="0"/>
                </a:cubicBezTo>
                <a:cubicBezTo>
                  <a:pt x="409" y="0"/>
                  <a:pt x="406" y="1"/>
                  <a:pt x="404" y="3"/>
                </a:cubicBezTo>
                <a:cubicBezTo>
                  <a:pt x="6" y="268"/>
                  <a:pt x="6" y="268"/>
                  <a:pt x="6" y="268"/>
                </a:cubicBezTo>
                <a:cubicBezTo>
                  <a:pt x="2" y="271"/>
                  <a:pt x="0" y="276"/>
                  <a:pt x="0" y="280"/>
                </a:cubicBezTo>
                <a:cubicBezTo>
                  <a:pt x="1" y="285"/>
                  <a:pt x="4" y="290"/>
                  <a:pt x="8" y="291"/>
                </a:cubicBezTo>
                <a:cubicBezTo>
                  <a:pt x="112" y="333"/>
                  <a:pt x="112" y="333"/>
                  <a:pt x="112" y="333"/>
                </a:cubicBezTo>
                <a:cubicBezTo>
                  <a:pt x="161" y="418"/>
                  <a:pt x="161" y="418"/>
                  <a:pt x="161" y="418"/>
                </a:cubicBezTo>
                <a:cubicBezTo>
                  <a:pt x="163" y="422"/>
                  <a:pt x="168" y="425"/>
                  <a:pt x="172" y="425"/>
                </a:cubicBezTo>
                <a:cubicBezTo>
                  <a:pt x="172" y="425"/>
                  <a:pt x="172" y="425"/>
                  <a:pt x="173" y="425"/>
                </a:cubicBezTo>
                <a:cubicBezTo>
                  <a:pt x="177" y="425"/>
                  <a:pt x="181" y="423"/>
                  <a:pt x="184" y="419"/>
                </a:cubicBezTo>
                <a:cubicBezTo>
                  <a:pt x="211" y="373"/>
                  <a:pt x="211" y="373"/>
                  <a:pt x="211" y="373"/>
                </a:cubicBezTo>
                <a:cubicBezTo>
                  <a:pt x="340" y="424"/>
                  <a:pt x="340" y="424"/>
                  <a:pt x="340" y="424"/>
                </a:cubicBezTo>
                <a:cubicBezTo>
                  <a:pt x="342" y="425"/>
                  <a:pt x="343" y="425"/>
                  <a:pt x="345" y="425"/>
                </a:cubicBezTo>
                <a:cubicBezTo>
                  <a:pt x="347" y="425"/>
                  <a:pt x="350" y="424"/>
                  <a:pt x="352" y="423"/>
                </a:cubicBezTo>
                <a:cubicBezTo>
                  <a:pt x="355" y="421"/>
                  <a:pt x="357" y="418"/>
                  <a:pt x="358" y="414"/>
                </a:cubicBezTo>
                <a:cubicBezTo>
                  <a:pt x="424" y="16"/>
                  <a:pt x="424" y="16"/>
                  <a:pt x="424" y="16"/>
                </a:cubicBezTo>
                <a:cubicBezTo>
                  <a:pt x="425" y="11"/>
                  <a:pt x="423" y="5"/>
                  <a:pt x="419" y="2"/>
                </a:cubicBezTo>
                <a:close/>
                <a:moveTo>
                  <a:pt x="42" y="276"/>
                </a:moveTo>
                <a:cubicBezTo>
                  <a:pt x="349" y="71"/>
                  <a:pt x="349" y="71"/>
                  <a:pt x="349" y="71"/>
                </a:cubicBezTo>
                <a:cubicBezTo>
                  <a:pt x="126" y="310"/>
                  <a:pt x="126" y="310"/>
                  <a:pt x="126" y="310"/>
                </a:cubicBezTo>
                <a:cubicBezTo>
                  <a:pt x="124" y="310"/>
                  <a:pt x="123" y="309"/>
                  <a:pt x="122" y="308"/>
                </a:cubicBezTo>
                <a:lnTo>
                  <a:pt x="42" y="276"/>
                </a:lnTo>
                <a:close/>
                <a:moveTo>
                  <a:pt x="135" y="320"/>
                </a:moveTo>
                <a:cubicBezTo>
                  <a:pt x="135" y="320"/>
                  <a:pt x="135" y="320"/>
                  <a:pt x="135" y="320"/>
                </a:cubicBezTo>
                <a:cubicBezTo>
                  <a:pt x="386" y="51"/>
                  <a:pt x="386" y="51"/>
                  <a:pt x="386" y="51"/>
                </a:cubicBezTo>
                <a:cubicBezTo>
                  <a:pt x="172" y="384"/>
                  <a:pt x="172" y="384"/>
                  <a:pt x="172" y="384"/>
                </a:cubicBezTo>
                <a:lnTo>
                  <a:pt x="135" y="320"/>
                </a:lnTo>
                <a:close/>
                <a:moveTo>
                  <a:pt x="335" y="393"/>
                </a:moveTo>
                <a:cubicBezTo>
                  <a:pt x="221" y="348"/>
                  <a:pt x="221" y="348"/>
                  <a:pt x="221" y="348"/>
                </a:cubicBezTo>
                <a:cubicBezTo>
                  <a:pt x="219" y="347"/>
                  <a:pt x="216" y="347"/>
                  <a:pt x="213" y="346"/>
                </a:cubicBezTo>
                <a:cubicBezTo>
                  <a:pt x="388" y="76"/>
                  <a:pt x="388" y="76"/>
                  <a:pt x="388" y="76"/>
                </a:cubicBezTo>
                <a:lnTo>
                  <a:pt x="335" y="393"/>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grpSp>
        <p:nvGrpSpPr>
          <p:cNvPr id="231" name="Group 106"/>
          <p:cNvGrpSpPr/>
          <p:nvPr/>
        </p:nvGrpSpPr>
        <p:grpSpPr>
          <a:xfrm>
            <a:off x="14325316" y="7620000"/>
            <a:ext cx="1068671" cy="1052175"/>
            <a:chOff x="494476" y="2241785"/>
            <a:chExt cx="239742" cy="256405"/>
          </a:xfrm>
          <a:solidFill>
            <a:schemeClr val="bg1"/>
          </a:solidFill>
        </p:grpSpPr>
        <p:sp>
          <p:nvSpPr>
            <p:cNvPr id="232"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3"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4"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sp>
        <p:nvSpPr>
          <p:cNvPr id="235" name="Freeform 73"/>
          <p:cNvSpPr>
            <a:spLocks noEditPoints="1"/>
          </p:cNvSpPr>
          <p:nvPr/>
        </p:nvSpPr>
        <p:spPr bwMode="auto">
          <a:xfrm>
            <a:off x="12951654" y="8858905"/>
            <a:ext cx="918333" cy="1047096"/>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grpSp>
        <p:nvGrpSpPr>
          <p:cNvPr id="236" name="Group 111"/>
          <p:cNvGrpSpPr/>
          <p:nvPr/>
        </p:nvGrpSpPr>
        <p:grpSpPr>
          <a:xfrm>
            <a:off x="14256825" y="5385924"/>
            <a:ext cx="854519" cy="1249415"/>
            <a:chOff x="527333" y="1217552"/>
            <a:chExt cx="175409" cy="256405"/>
          </a:xfrm>
          <a:solidFill>
            <a:schemeClr val="bg1"/>
          </a:solidFill>
        </p:grpSpPr>
        <p:sp>
          <p:nvSpPr>
            <p:cNvPr id="237"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8" name="Freeform 80"/>
            <p:cNvSpPr>
              <a:spLocks/>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39" name="Group 114"/>
          <p:cNvGrpSpPr/>
          <p:nvPr/>
        </p:nvGrpSpPr>
        <p:grpSpPr>
          <a:xfrm>
            <a:off x="12870447" y="4343400"/>
            <a:ext cx="1103426" cy="928708"/>
            <a:chOff x="1511296" y="730196"/>
            <a:chExt cx="256867" cy="216138"/>
          </a:xfrm>
          <a:solidFill>
            <a:schemeClr val="bg1"/>
          </a:solidFill>
        </p:grpSpPr>
        <p:sp>
          <p:nvSpPr>
            <p:cNvPr id="240"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1" name="Freeform 82"/>
            <p:cNvSpPr>
              <a:spLocks/>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2"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43" name="Group 118"/>
          <p:cNvGrpSpPr/>
          <p:nvPr/>
        </p:nvGrpSpPr>
        <p:grpSpPr>
          <a:xfrm>
            <a:off x="9602787" y="7445816"/>
            <a:ext cx="882011" cy="1293021"/>
            <a:chOff x="1559893" y="2241774"/>
            <a:chExt cx="174947" cy="256404"/>
          </a:xfrm>
          <a:solidFill>
            <a:schemeClr val="bg1"/>
          </a:solidFill>
        </p:grpSpPr>
        <p:sp>
          <p:nvSpPr>
            <p:cNvPr id="244" name="Oval 49"/>
            <p:cNvSpPr>
              <a:spLocks noChangeArrowheads="1"/>
            </p:cNvSpPr>
            <p:nvPr/>
          </p:nvSpPr>
          <p:spPr bwMode="auto">
            <a:xfrm>
              <a:off x="1630705" y="2313975"/>
              <a:ext cx="16662" cy="1666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5" name="Oval 50"/>
            <p:cNvSpPr>
              <a:spLocks noChangeArrowheads="1"/>
            </p:cNvSpPr>
            <p:nvPr/>
          </p:nvSpPr>
          <p:spPr bwMode="auto">
            <a:xfrm>
              <a:off x="1630705" y="2410242"/>
              <a:ext cx="16662"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6" name="Oval 51"/>
            <p:cNvSpPr>
              <a:spLocks noChangeArrowheads="1"/>
            </p:cNvSpPr>
            <p:nvPr/>
          </p:nvSpPr>
          <p:spPr bwMode="auto">
            <a:xfrm>
              <a:off x="1583960" y="2362108"/>
              <a:ext cx="15273"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7" name="Oval 52"/>
            <p:cNvSpPr>
              <a:spLocks noChangeArrowheads="1"/>
            </p:cNvSpPr>
            <p:nvPr/>
          </p:nvSpPr>
          <p:spPr bwMode="auto">
            <a:xfrm>
              <a:off x="1679301" y="2362108"/>
              <a:ext cx="16199"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8" name="Freeform 53"/>
            <p:cNvSpPr>
              <a:spLocks/>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9" name="Freeform 54"/>
            <p:cNvSpPr>
              <a:spLocks/>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0" name="Freeform 55"/>
            <p:cNvSpPr>
              <a:spLocks/>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1" name="Freeform 56"/>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2" name="Freeform 57"/>
            <p:cNvSpPr>
              <a:spLocks/>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53" name="Group 128"/>
          <p:cNvGrpSpPr/>
          <p:nvPr/>
        </p:nvGrpSpPr>
        <p:grpSpPr>
          <a:xfrm>
            <a:off x="9710234" y="5483444"/>
            <a:ext cx="936701" cy="876058"/>
            <a:chOff x="998489" y="2241774"/>
            <a:chExt cx="256404" cy="239742"/>
          </a:xfrm>
          <a:solidFill>
            <a:schemeClr val="bg1"/>
          </a:solidFill>
        </p:grpSpPr>
        <p:sp>
          <p:nvSpPr>
            <p:cNvPr id="254"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5"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6"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7"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8"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9"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0"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1"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2"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sp>
        <p:nvSpPr>
          <p:cNvPr id="263" name="Rectangle 139"/>
          <p:cNvSpPr/>
          <p:nvPr/>
        </p:nvSpPr>
        <p:spPr>
          <a:xfrm>
            <a:off x="1612534" y="485211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Security</a:t>
            </a:r>
          </a:p>
        </p:txBody>
      </p:sp>
      <p:cxnSp>
        <p:nvCxnSpPr>
          <p:cNvPr id="264" name="Elbow Connector 141"/>
          <p:cNvCxnSpPr>
            <a:endCxn id="263" idx="3"/>
          </p:cNvCxnSpPr>
          <p:nvPr/>
        </p:nvCxnSpPr>
        <p:spPr>
          <a:xfrm rot="10800000">
            <a:off x="5932534" y="5392110"/>
            <a:ext cx="3777700" cy="443110"/>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5" name="Rectangle 144"/>
          <p:cNvSpPr/>
          <p:nvPr/>
        </p:nvSpPr>
        <p:spPr>
          <a:xfrm>
            <a:off x="2416063" y="1059180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Data Mapping</a:t>
            </a:r>
          </a:p>
        </p:txBody>
      </p:sp>
      <p:cxnSp>
        <p:nvCxnSpPr>
          <p:cNvPr id="266" name="Elbow Connector 146"/>
          <p:cNvCxnSpPr>
            <a:stCxn id="229" idx="31"/>
            <a:endCxn id="265" idx="3"/>
          </p:cNvCxnSpPr>
          <p:nvPr/>
        </p:nvCxnSpPr>
        <p:spPr>
          <a:xfrm flipH="1">
            <a:off x="6736063" y="9609793"/>
            <a:ext cx="4419364" cy="1522007"/>
          </a:xfrm>
          <a:prstGeom prst="bentConnector3">
            <a:avLst>
              <a:gd name="adj1" fmla="val -22617"/>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7" name="Rectangle 151"/>
          <p:cNvSpPr/>
          <p:nvPr/>
        </p:nvSpPr>
        <p:spPr>
          <a:xfrm>
            <a:off x="839787" y="7342087"/>
            <a:ext cx="5186616" cy="10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Accountability</a:t>
            </a:r>
          </a:p>
        </p:txBody>
      </p:sp>
      <p:cxnSp>
        <p:nvCxnSpPr>
          <p:cNvPr id="268" name="Elbow Connector 153"/>
          <p:cNvCxnSpPr>
            <a:cxnSpLocks/>
            <a:stCxn id="251" idx="8"/>
            <a:endCxn id="267" idx="3"/>
          </p:cNvCxnSpPr>
          <p:nvPr/>
        </p:nvCxnSpPr>
        <p:spPr>
          <a:xfrm flipH="1" flipV="1">
            <a:off x="6026403" y="7882087"/>
            <a:ext cx="3576384" cy="210240"/>
          </a:xfrm>
          <a:prstGeom prst="bentConnector5">
            <a:avLst>
              <a:gd name="adj1" fmla="val -6392"/>
              <a:gd name="adj2" fmla="val -416244"/>
              <a:gd name="adj3" fmla="val 74662"/>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9" name="Rectangle 157"/>
          <p:cNvSpPr/>
          <p:nvPr/>
        </p:nvSpPr>
        <p:spPr>
          <a:xfrm>
            <a:off x="15307195" y="10819386"/>
            <a:ext cx="4320000" cy="10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Privacy Policy</a:t>
            </a:r>
          </a:p>
        </p:txBody>
      </p:sp>
      <p:cxnSp>
        <p:nvCxnSpPr>
          <p:cNvPr id="270" name="Elbow Connector 159"/>
          <p:cNvCxnSpPr>
            <a:endCxn id="269" idx="1"/>
          </p:cNvCxnSpPr>
          <p:nvPr/>
        </p:nvCxnSpPr>
        <p:spPr>
          <a:xfrm>
            <a:off x="13570048" y="9906001"/>
            <a:ext cx="1737147" cy="1453385"/>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1" name="Rectangle 164"/>
          <p:cNvSpPr/>
          <p:nvPr/>
        </p:nvSpPr>
        <p:spPr>
          <a:xfrm>
            <a:off x="17624964" y="8451346"/>
            <a:ext cx="5832095"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Data minimization</a:t>
            </a:r>
            <a:endParaRPr lang="en-US" sz="1800" b="1" dirty="0">
              <a:latin typeface="Lato Regular"/>
              <a:cs typeface="Lato Regular"/>
            </a:endParaRPr>
          </a:p>
        </p:txBody>
      </p:sp>
      <p:cxnSp>
        <p:nvCxnSpPr>
          <p:cNvPr id="272" name="Elbow Connector 166"/>
          <p:cNvCxnSpPr>
            <a:cxnSpLocks/>
            <a:endCxn id="271" idx="1"/>
          </p:cNvCxnSpPr>
          <p:nvPr/>
        </p:nvCxnSpPr>
        <p:spPr>
          <a:xfrm>
            <a:off x="15828552" y="7663998"/>
            <a:ext cx="1796412" cy="1327348"/>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3" name="Rectangle 169"/>
          <p:cNvSpPr/>
          <p:nvPr/>
        </p:nvSpPr>
        <p:spPr>
          <a:xfrm>
            <a:off x="17603787" y="5282903"/>
            <a:ext cx="5418610" cy="1080000"/>
          </a:xfrm>
          <a:prstGeom prst="rect">
            <a:avLst/>
          </a:prstGeom>
          <a:solidFill>
            <a:srgbClr val="329FD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Confidentiality</a:t>
            </a:r>
          </a:p>
        </p:txBody>
      </p:sp>
      <p:cxnSp>
        <p:nvCxnSpPr>
          <p:cNvPr id="274" name="Elbow Connector 171"/>
          <p:cNvCxnSpPr>
            <a:cxnSpLocks/>
            <a:stCxn id="237" idx="28"/>
            <a:endCxn id="273" idx="1"/>
          </p:cNvCxnSpPr>
          <p:nvPr/>
        </p:nvCxnSpPr>
        <p:spPr>
          <a:xfrm>
            <a:off x="15036574" y="5818414"/>
            <a:ext cx="2567213" cy="4489"/>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5" name="Rectangle 174"/>
          <p:cNvSpPr/>
          <p:nvPr/>
        </p:nvSpPr>
        <p:spPr>
          <a:xfrm>
            <a:off x="16262666" y="198120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Transparency</a:t>
            </a:r>
          </a:p>
        </p:txBody>
      </p:sp>
      <p:cxnSp>
        <p:nvCxnSpPr>
          <p:cNvPr id="276" name="Elbow Connector 176"/>
          <p:cNvCxnSpPr>
            <a:endCxn id="275" idx="1"/>
          </p:cNvCxnSpPr>
          <p:nvPr/>
        </p:nvCxnSpPr>
        <p:spPr>
          <a:xfrm flipV="1">
            <a:off x="13437073" y="2521200"/>
            <a:ext cx="2825593" cy="1972616"/>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7" name="Rectangle 179"/>
          <p:cNvSpPr/>
          <p:nvPr/>
        </p:nvSpPr>
        <p:spPr>
          <a:xfrm>
            <a:off x="2897187" y="2468635"/>
            <a:ext cx="5289216" cy="1097961"/>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Lawful basis</a:t>
            </a:r>
            <a:endParaRPr lang="en-US" sz="1800" b="1" dirty="0">
              <a:latin typeface="Lato Regular"/>
              <a:cs typeface="Lato Regular"/>
            </a:endParaRPr>
          </a:p>
        </p:txBody>
      </p:sp>
      <p:cxnSp>
        <p:nvCxnSpPr>
          <p:cNvPr id="278" name="Elbow Connector 181"/>
          <p:cNvCxnSpPr/>
          <p:nvPr/>
        </p:nvCxnSpPr>
        <p:spPr>
          <a:xfrm rot="10800000">
            <a:off x="8154687" y="2816357"/>
            <a:ext cx="3194323" cy="1638102"/>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282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80D288-FEC6-485C-A86B-BCC058B8CFA5}"/>
              </a:ext>
            </a:extLst>
          </p:cNvPr>
          <p:cNvSpPr>
            <a:spLocks noGrp="1"/>
          </p:cNvSpPr>
          <p:nvPr>
            <p:ph type="body" sz="quarter" idx="13"/>
          </p:nvPr>
        </p:nvSpPr>
        <p:spPr/>
        <p:txBody>
          <a:bodyPr/>
          <a:lstStyle/>
          <a:p>
            <a:r>
              <a:rPr lang="en-US" dirty="0"/>
              <a:t>Legal Obligation</a:t>
            </a:r>
          </a:p>
        </p:txBody>
      </p:sp>
      <p:sp>
        <p:nvSpPr>
          <p:cNvPr id="3" name="Text Placeholder 2">
            <a:extLst>
              <a:ext uri="{FF2B5EF4-FFF2-40B4-BE49-F238E27FC236}">
                <a16:creationId xmlns:a16="http://schemas.microsoft.com/office/drawing/2014/main" id="{164813AD-A836-498B-9F53-7116B4A606F1}"/>
              </a:ext>
            </a:extLst>
          </p:cNvPr>
          <p:cNvSpPr>
            <a:spLocks noGrp="1"/>
          </p:cNvSpPr>
          <p:nvPr>
            <p:ph type="body" sz="quarter" idx="14"/>
          </p:nvPr>
        </p:nvSpPr>
        <p:spPr/>
        <p:txBody>
          <a:bodyPr/>
          <a:lstStyle/>
          <a:p>
            <a:r>
              <a:rPr lang="en-US" dirty="0"/>
              <a:t>Perhaps we MUST process this data</a:t>
            </a:r>
          </a:p>
        </p:txBody>
      </p:sp>
      <p:sp>
        <p:nvSpPr>
          <p:cNvPr id="12" name="Slide Number Placeholder 11">
            <a:extLst>
              <a:ext uri="{FF2B5EF4-FFF2-40B4-BE49-F238E27FC236}">
                <a16:creationId xmlns:a16="http://schemas.microsoft.com/office/drawing/2014/main" id="{5BF6FB62-B526-447A-808F-BEEC5858B46E}"/>
              </a:ext>
            </a:extLst>
          </p:cNvPr>
          <p:cNvSpPr>
            <a:spLocks noGrp="1"/>
          </p:cNvSpPr>
          <p:nvPr>
            <p:ph type="sldNum" sz="quarter" idx="12"/>
          </p:nvPr>
        </p:nvSpPr>
        <p:spPr/>
        <p:txBody>
          <a:bodyPr/>
          <a:lstStyle/>
          <a:p>
            <a:fld id="{9DF686B8-C880-FF40-96DC-14FF2413C34E}" type="slidenum">
              <a:rPr lang="en-US" smtClean="0"/>
              <a:pPr/>
              <a:t>18</a:t>
            </a:fld>
            <a:endParaRPr lang="en-US" dirty="0"/>
          </a:p>
        </p:txBody>
      </p:sp>
      <p:sp>
        <p:nvSpPr>
          <p:cNvPr id="13" name="Rectangle 12">
            <a:extLst>
              <a:ext uri="{FF2B5EF4-FFF2-40B4-BE49-F238E27FC236}">
                <a16:creationId xmlns:a16="http://schemas.microsoft.com/office/drawing/2014/main" id="{3EB42181-502D-44BB-B51B-97CD2E311913}"/>
              </a:ext>
            </a:extLst>
          </p:cNvPr>
          <p:cNvSpPr/>
          <p:nvPr/>
        </p:nvSpPr>
        <p:spPr>
          <a:xfrm>
            <a:off x="11411904" y="3581400"/>
            <a:ext cx="12192000" cy="8217634"/>
          </a:xfrm>
          <a:prstGeom prst="rect">
            <a:avLst/>
          </a:prstGeom>
        </p:spPr>
        <p:txBody>
          <a:bodyPr>
            <a:spAutoFit/>
          </a:bodyPr>
          <a:lstStyle/>
          <a:p>
            <a:pPr fontAlgn="base"/>
            <a:r>
              <a:rPr lang="en-US" dirty="0">
                <a:latin typeface="Source Serif Pro"/>
              </a:rPr>
              <a:t>Irish data protection authority: </a:t>
            </a:r>
          </a:p>
          <a:p>
            <a:pPr fontAlgn="base"/>
            <a:endParaRPr lang="en-US" dirty="0">
              <a:latin typeface="Source Serif Pro"/>
            </a:endParaRPr>
          </a:p>
          <a:p>
            <a:pPr fontAlgn="base"/>
            <a:r>
              <a:rPr lang="en-US" i="1" dirty="0">
                <a:latin typeface="Georgia" panose="02040502050405020303" pitchFamily="18" charset="0"/>
              </a:rPr>
              <a:t>“…Employers also have a </a:t>
            </a:r>
            <a:r>
              <a:rPr lang="en-US" b="1" i="1" dirty="0">
                <a:latin typeface="Georgia" panose="02040502050405020303" pitchFamily="18" charset="0"/>
              </a:rPr>
              <a:t>legal obligation</a:t>
            </a:r>
            <a:r>
              <a:rPr lang="en-US" i="1" dirty="0">
                <a:latin typeface="Georgia" panose="02040502050405020303" pitchFamily="18" charset="0"/>
              </a:rPr>
              <a:t> to protect their employees under the Safety, Health and Welfare at Work Act 2005 (as amended). This obligation together with Article 9(2)(b) GDPR provides a legal basis to process personal data, including health data, where it is deemed </a:t>
            </a:r>
            <a:r>
              <a:rPr lang="en-US" b="1" i="1" dirty="0">
                <a:latin typeface="Georgia" panose="02040502050405020303" pitchFamily="18" charset="0"/>
              </a:rPr>
              <a:t>necessary and proportionate</a:t>
            </a:r>
            <a:r>
              <a:rPr lang="en-US" i="1" dirty="0">
                <a:latin typeface="Georgia" panose="02040502050405020303" pitchFamily="18" charset="0"/>
              </a:rPr>
              <a:t> to do so...” </a:t>
            </a:r>
            <a:endParaRPr lang="en-US" b="0" i="0" dirty="0">
              <a:effectLst/>
              <a:latin typeface="Source Serif Pro"/>
            </a:endParaRPr>
          </a:p>
        </p:txBody>
      </p:sp>
      <p:pic>
        <p:nvPicPr>
          <p:cNvPr id="7170" name="Picture 2" descr="Image result for corona scanning temperature at work">
            <a:extLst>
              <a:ext uri="{FF2B5EF4-FFF2-40B4-BE49-F238E27FC236}">
                <a16:creationId xmlns:a16="http://schemas.microsoft.com/office/drawing/2014/main" id="{53CC5AC9-4176-4666-96AF-488E7A31C7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702"/>
          <a:stretch/>
        </p:blipFill>
        <p:spPr bwMode="auto">
          <a:xfrm>
            <a:off x="763087" y="2139647"/>
            <a:ext cx="9831387" cy="10780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84144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Freeform 96"/>
          <p:cNvSpPr>
            <a:spLocks noChangeArrowheads="1"/>
          </p:cNvSpPr>
          <p:nvPr/>
        </p:nvSpPr>
        <p:spPr bwMode="auto">
          <a:xfrm>
            <a:off x="12461682" y="3510463"/>
            <a:ext cx="2511366" cy="2432653"/>
          </a:xfrm>
          <a:custGeom>
            <a:avLst/>
            <a:gdLst>
              <a:gd name="T0" fmla="*/ 4968 w 6000"/>
              <a:gd name="T1" fmla="*/ 3500 h 5814"/>
              <a:gd name="T2" fmla="*/ 4968 w 6000"/>
              <a:gd name="T3" fmla="*/ 3500 h 5814"/>
              <a:gd name="T4" fmla="*/ 5999 w 6000"/>
              <a:gd name="T5" fmla="*/ 2469 h 5814"/>
              <a:gd name="T6" fmla="*/ 5999 w 6000"/>
              <a:gd name="T7" fmla="*/ 2469 h 5814"/>
              <a:gd name="T8" fmla="*/ 0 w 6000"/>
              <a:gd name="T9" fmla="*/ 0 h 5814"/>
              <a:gd name="T10" fmla="*/ 0 w 6000"/>
              <a:gd name="T11" fmla="*/ 4688 h 5814"/>
              <a:gd name="T12" fmla="*/ 2656 w 6000"/>
              <a:gd name="T13" fmla="*/ 5813 h 5814"/>
              <a:gd name="T14" fmla="*/ 2656 w 6000"/>
              <a:gd name="T15" fmla="*/ 5813 h 5814"/>
              <a:gd name="T16" fmla="*/ 3937 w 6000"/>
              <a:gd name="T17" fmla="*/ 4532 h 5814"/>
              <a:gd name="T18" fmla="*/ 4905 w 6000"/>
              <a:gd name="T19" fmla="*/ 4500 h 5814"/>
              <a:gd name="T20" fmla="*/ 4968 w 6000"/>
              <a:gd name="T21" fmla="*/ 3500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0" h="5814">
                <a:moveTo>
                  <a:pt x="4968" y="3500"/>
                </a:moveTo>
                <a:lnTo>
                  <a:pt x="4968" y="3500"/>
                </a:lnTo>
                <a:cubicBezTo>
                  <a:pt x="5999" y="2469"/>
                  <a:pt x="5999" y="2469"/>
                  <a:pt x="5999" y="2469"/>
                </a:cubicBezTo>
                <a:lnTo>
                  <a:pt x="5999" y="2469"/>
                </a:lnTo>
                <a:cubicBezTo>
                  <a:pt x="4343" y="813"/>
                  <a:pt x="2156" y="0"/>
                  <a:pt x="0" y="0"/>
                </a:cubicBezTo>
                <a:cubicBezTo>
                  <a:pt x="0" y="4688"/>
                  <a:pt x="0" y="4688"/>
                  <a:pt x="0" y="4688"/>
                </a:cubicBezTo>
                <a:cubicBezTo>
                  <a:pt x="968" y="4688"/>
                  <a:pt x="1937" y="5063"/>
                  <a:pt x="2656" y="5813"/>
                </a:cubicBezTo>
                <a:lnTo>
                  <a:pt x="2656" y="5813"/>
                </a:lnTo>
                <a:cubicBezTo>
                  <a:pt x="3937" y="4532"/>
                  <a:pt x="3937" y="4532"/>
                  <a:pt x="3937" y="4532"/>
                </a:cubicBezTo>
                <a:cubicBezTo>
                  <a:pt x="4905" y="4500"/>
                  <a:pt x="4905" y="4500"/>
                  <a:pt x="4905" y="4500"/>
                </a:cubicBezTo>
                <a:lnTo>
                  <a:pt x="4968" y="3500"/>
                </a:lnTo>
              </a:path>
            </a:pathLst>
          </a:custGeom>
          <a:solidFill>
            <a:srgbClr val="FF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19" name="Freeform 97"/>
          <p:cNvSpPr>
            <a:spLocks noChangeArrowheads="1"/>
          </p:cNvSpPr>
          <p:nvPr/>
        </p:nvSpPr>
        <p:spPr bwMode="auto">
          <a:xfrm>
            <a:off x="9963235" y="3502408"/>
            <a:ext cx="2784458" cy="2432653"/>
          </a:xfrm>
          <a:custGeom>
            <a:avLst/>
            <a:gdLst>
              <a:gd name="T0" fmla="*/ 5968 w 6656"/>
              <a:gd name="T1" fmla="*/ 1438 h 5814"/>
              <a:gd name="T2" fmla="*/ 5968 w 6656"/>
              <a:gd name="T3" fmla="*/ 1438 h 5814"/>
              <a:gd name="T4" fmla="*/ 5968 w 6656"/>
              <a:gd name="T5" fmla="*/ 0 h 5814"/>
              <a:gd name="T6" fmla="*/ 5968 w 6656"/>
              <a:gd name="T7" fmla="*/ 0 h 5814"/>
              <a:gd name="T8" fmla="*/ 0 w 6656"/>
              <a:gd name="T9" fmla="*/ 2469 h 5814"/>
              <a:gd name="T10" fmla="*/ 3312 w 6656"/>
              <a:gd name="T11" fmla="*/ 5813 h 5814"/>
              <a:gd name="T12" fmla="*/ 5968 w 6656"/>
              <a:gd name="T13" fmla="*/ 4688 h 5814"/>
              <a:gd name="T14" fmla="*/ 5968 w 6656"/>
              <a:gd name="T15" fmla="*/ 4688 h 5814"/>
              <a:gd name="T16" fmla="*/ 5968 w 6656"/>
              <a:gd name="T17" fmla="*/ 2907 h 5814"/>
              <a:gd name="T18" fmla="*/ 6655 w 6656"/>
              <a:gd name="T19" fmla="*/ 2188 h 5814"/>
              <a:gd name="T20" fmla="*/ 5968 w 6656"/>
              <a:gd name="T21" fmla="*/ 1438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6" h="5814">
                <a:moveTo>
                  <a:pt x="5968" y="1438"/>
                </a:moveTo>
                <a:lnTo>
                  <a:pt x="5968" y="1438"/>
                </a:lnTo>
                <a:cubicBezTo>
                  <a:pt x="5968" y="0"/>
                  <a:pt x="5968" y="0"/>
                  <a:pt x="5968" y="0"/>
                </a:cubicBezTo>
                <a:lnTo>
                  <a:pt x="5968" y="0"/>
                </a:lnTo>
                <a:cubicBezTo>
                  <a:pt x="3625" y="0"/>
                  <a:pt x="1531" y="938"/>
                  <a:pt x="0" y="2469"/>
                </a:cubicBezTo>
                <a:cubicBezTo>
                  <a:pt x="3312" y="5813"/>
                  <a:pt x="3312" y="5813"/>
                  <a:pt x="3312" y="5813"/>
                </a:cubicBezTo>
                <a:cubicBezTo>
                  <a:pt x="4000" y="5125"/>
                  <a:pt x="4937" y="4688"/>
                  <a:pt x="5968" y="4688"/>
                </a:cubicBezTo>
                <a:lnTo>
                  <a:pt x="5968" y="4688"/>
                </a:lnTo>
                <a:cubicBezTo>
                  <a:pt x="5968" y="2907"/>
                  <a:pt x="5968" y="2907"/>
                  <a:pt x="5968" y="2907"/>
                </a:cubicBezTo>
                <a:cubicBezTo>
                  <a:pt x="6655" y="2188"/>
                  <a:pt x="6655" y="2188"/>
                  <a:pt x="6655" y="2188"/>
                </a:cubicBezTo>
                <a:lnTo>
                  <a:pt x="5968" y="1438"/>
                </a:lnTo>
              </a:path>
            </a:pathLst>
          </a:custGeom>
          <a:solidFill>
            <a:srgbClr val="329FD1"/>
          </a:solidFill>
          <a:ln>
            <a:noFill/>
          </a:ln>
          <a:effectLst/>
        </p:spPr>
        <p:txBody>
          <a:bodyPr wrap="none" lIns="182886" tIns="91443" rIns="182886" bIns="91443" anchor="ctr"/>
          <a:lstStyle/>
          <a:p>
            <a:endParaRPr lang="en-US" sz="2701" dirty="0">
              <a:latin typeface="Lato Light"/>
            </a:endParaRPr>
          </a:p>
        </p:txBody>
      </p:sp>
      <p:sp>
        <p:nvSpPr>
          <p:cNvPr id="220" name="Freeform 98"/>
          <p:cNvSpPr>
            <a:spLocks noChangeArrowheads="1"/>
          </p:cNvSpPr>
          <p:nvPr/>
        </p:nvSpPr>
        <p:spPr bwMode="auto">
          <a:xfrm>
            <a:off x="8916987" y="4536008"/>
            <a:ext cx="2432018" cy="2512018"/>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001">
                <a:moveTo>
                  <a:pt x="0" y="6000"/>
                </a:moveTo>
                <a:lnTo>
                  <a:pt x="0" y="6000"/>
                </a:lnTo>
                <a:cubicBezTo>
                  <a:pt x="4719" y="6000"/>
                  <a:pt x="4719" y="6000"/>
                  <a:pt x="4719" y="6000"/>
                </a:cubicBezTo>
                <a:cubicBezTo>
                  <a:pt x="4719" y="5031"/>
                  <a:pt x="5094" y="4063"/>
                  <a:pt x="5813" y="3344"/>
                </a:cubicBezTo>
                <a:cubicBezTo>
                  <a:pt x="4532" y="2063"/>
                  <a:pt x="4532" y="2063"/>
                  <a:pt x="4532" y="2063"/>
                </a:cubicBezTo>
                <a:cubicBezTo>
                  <a:pt x="4501" y="1031"/>
                  <a:pt x="4501" y="1031"/>
                  <a:pt x="4501" y="1031"/>
                </a:cubicBezTo>
                <a:cubicBezTo>
                  <a:pt x="3532" y="1031"/>
                  <a:pt x="3532" y="1031"/>
                  <a:pt x="3532" y="1031"/>
                </a:cubicBezTo>
                <a:cubicBezTo>
                  <a:pt x="2501" y="0"/>
                  <a:pt x="2501" y="0"/>
                  <a:pt x="2501" y="0"/>
                </a:cubicBezTo>
                <a:cubicBezTo>
                  <a:pt x="844" y="1656"/>
                  <a:pt x="0" y="3813"/>
                  <a:pt x="0" y="6000"/>
                </a:cubicBezTo>
              </a:path>
            </a:pathLst>
          </a:custGeom>
          <a:solidFill>
            <a:srgbClr val="CECE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1" name="Freeform 99"/>
          <p:cNvSpPr>
            <a:spLocks noChangeArrowheads="1"/>
          </p:cNvSpPr>
          <p:nvPr/>
        </p:nvSpPr>
        <p:spPr bwMode="auto">
          <a:xfrm>
            <a:off x="8916987" y="6760095"/>
            <a:ext cx="2432018" cy="2785185"/>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656">
                <a:moveTo>
                  <a:pt x="2501" y="6655"/>
                </a:moveTo>
                <a:lnTo>
                  <a:pt x="2501" y="6655"/>
                </a:lnTo>
                <a:cubicBezTo>
                  <a:pt x="5813" y="3342"/>
                  <a:pt x="5813" y="3342"/>
                  <a:pt x="5813" y="3342"/>
                </a:cubicBezTo>
                <a:cubicBezTo>
                  <a:pt x="5126" y="2655"/>
                  <a:pt x="4719" y="1717"/>
                  <a:pt x="4719" y="687"/>
                </a:cubicBezTo>
                <a:cubicBezTo>
                  <a:pt x="2907" y="687"/>
                  <a:pt x="2907" y="687"/>
                  <a:pt x="2907" y="687"/>
                </a:cubicBezTo>
                <a:cubicBezTo>
                  <a:pt x="2157" y="0"/>
                  <a:pt x="2157" y="0"/>
                  <a:pt x="2157" y="0"/>
                </a:cubicBezTo>
                <a:cubicBezTo>
                  <a:pt x="1469" y="687"/>
                  <a:pt x="1469" y="687"/>
                  <a:pt x="1469" y="687"/>
                </a:cubicBezTo>
                <a:cubicBezTo>
                  <a:pt x="0" y="687"/>
                  <a:pt x="0" y="687"/>
                  <a:pt x="0" y="687"/>
                </a:cubicBezTo>
                <a:cubicBezTo>
                  <a:pt x="0" y="2999"/>
                  <a:pt x="969" y="5123"/>
                  <a:pt x="2501" y="6655"/>
                </a:cubicBez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2" name="Freeform 100"/>
          <p:cNvSpPr>
            <a:spLocks noChangeArrowheads="1"/>
          </p:cNvSpPr>
          <p:nvPr/>
        </p:nvSpPr>
        <p:spPr bwMode="auto">
          <a:xfrm>
            <a:off x="9963235" y="8159147"/>
            <a:ext cx="2498449" cy="2432653"/>
          </a:xfrm>
          <a:custGeom>
            <a:avLst/>
            <a:gdLst>
              <a:gd name="T0" fmla="*/ 5968 w 5969"/>
              <a:gd name="T1" fmla="*/ 5813 h 5814"/>
              <a:gd name="T2" fmla="*/ 5968 w 5969"/>
              <a:gd name="T3" fmla="*/ 5813 h 5814"/>
              <a:gd name="T4" fmla="*/ 5968 w 5969"/>
              <a:gd name="T5" fmla="*/ 1094 h 5814"/>
              <a:gd name="T6" fmla="*/ 3312 w 5969"/>
              <a:gd name="T7" fmla="*/ 0 h 5814"/>
              <a:gd name="T8" fmla="*/ 2031 w 5969"/>
              <a:gd name="T9" fmla="*/ 1250 h 5814"/>
              <a:gd name="T10" fmla="*/ 1031 w 5969"/>
              <a:gd name="T11" fmla="*/ 1313 h 5814"/>
              <a:gd name="T12" fmla="*/ 1031 w 5969"/>
              <a:gd name="T13" fmla="*/ 2282 h 5814"/>
              <a:gd name="T14" fmla="*/ 0 w 5969"/>
              <a:gd name="T15" fmla="*/ 3313 h 5814"/>
              <a:gd name="T16" fmla="*/ 5968 w 5969"/>
              <a:gd name="T17" fmla="*/ 58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9" h="5814">
                <a:moveTo>
                  <a:pt x="5968" y="5813"/>
                </a:moveTo>
                <a:lnTo>
                  <a:pt x="5968" y="5813"/>
                </a:lnTo>
                <a:cubicBezTo>
                  <a:pt x="5968" y="1094"/>
                  <a:pt x="5968" y="1094"/>
                  <a:pt x="5968" y="1094"/>
                </a:cubicBezTo>
                <a:cubicBezTo>
                  <a:pt x="5000" y="1094"/>
                  <a:pt x="4062" y="719"/>
                  <a:pt x="3312" y="0"/>
                </a:cubicBezTo>
                <a:cubicBezTo>
                  <a:pt x="2031" y="1250"/>
                  <a:pt x="2031" y="1250"/>
                  <a:pt x="2031" y="1250"/>
                </a:cubicBezTo>
                <a:cubicBezTo>
                  <a:pt x="1031" y="1313"/>
                  <a:pt x="1031" y="1313"/>
                  <a:pt x="1031" y="1313"/>
                </a:cubicBezTo>
                <a:cubicBezTo>
                  <a:pt x="1031" y="2282"/>
                  <a:pt x="1031" y="2282"/>
                  <a:pt x="1031" y="2282"/>
                </a:cubicBezTo>
                <a:cubicBezTo>
                  <a:pt x="0" y="3313"/>
                  <a:pt x="0" y="3313"/>
                  <a:pt x="0" y="3313"/>
                </a:cubicBezTo>
                <a:cubicBezTo>
                  <a:pt x="1625" y="4969"/>
                  <a:pt x="3812" y="5813"/>
                  <a:pt x="5968" y="5813"/>
                </a:cubicBezTo>
              </a:path>
            </a:pathLst>
          </a:custGeom>
          <a:solidFill>
            <a:srgbClr val="CECE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3" name="Freeform 101"/>
          <p:cNvSpPr>
            <a:spLocks noChangeArrowheads="1"/>
          </p:cNvSpPr>
          <p:nvPr/>
        </p:nvSpPr>
        <p:spPr bwMode="auto">
          <a:xfrm>
            <a:off x="12171978" y="8159147"/>
            <a:ext cx="2797378" cy="2432653"/>
          </a:xfrm>
          <a:custGeom>
            <a:avLst/>
            <a:gdLst>
              <a:gd name="T0" fmla="*/ 6686 w 6687"/>
              <a:gd name="T1" fmla="*/ 3313 h 5814"/>
              <a:gd name="T2" fmla="*/ 6686 w 6687"/>
              <a:gd name="T3" fmla="*/ 3313 h 5814"/>
              <a:gd name="T4" fmla="*/ 3343 w 6687"/>
              <a:gd name="T5" fmla="*/ 0 h 5814"/>
              <a:gd name="T6" fmla="*/ 687 w 6687"/>
              <a:gd name="T7" fmla="*/ 1094 h 5814"/>
              <a:gd name="T8" fmla="*/ 687 w 6687"/>
              <a:gd name="T9" fmla="*/ 2907 h 5814"/>
              <a:gd name="T10" fmla="*/ 0 w 6687"/>
              <a:gd name="T11" fmla="*/ 3625 h 5814"/>
              <a:gd name="T12" fmla="*/ 687 w 6687"/>
              <a:gd name="T13" fmla="*/ 4344 h 5814"/>
              <a:gd name="T14" fmla="*/ 687 w 6687"/>
              <a:gd name="T15" fmla="*/ 5813 h 5814"/>
              <a:gd name="T16" fmla="*/ 6686 w 6687"/>
              <a:gd name="T17" fmla="*/ 33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7" h="5814">
                <a:moveTo>
                  <a:pt x="6686" y="3313"/>
                </a:moveTo>
                <a:lnTo>
                  <a:pt x="6686" y="3313"/>
                </a:lnTo>
                <a:cubicBezTo>
                  <a:pt x="3343" y="0"/>
                  <a:pt x="3343" y="0"/>
                  <a:pt x="3343" y="0"/>
                </a:cubicBezTo>
                <a:cubicBezTo>
                  <a:pt x="2655" y="657"/>
                  <a:pt x="1718" y="1094"/>
                  <a:pt x="687" y="1094"/>
                </a:cubicBezTo>
                <a:cubicBezTo>
                  <a:pt x="687" y="2907"/>
                  <a:pt x="687" y="2907"/>
                  <a:pt x="687" y="2907"/>
                </a:cubicBezTo>
                <a:cubicBezTo>
                  <a:pt x="0" y="3625"/>
                  <a:pt x="0" y="3625"/>
                  <a:pt x="0" y="3625"/>
                </a:cubicBezTo>
                <a:cubicBezTo>
                  <a:pt x="687" y="4344"/>
                  <a:pt x="687" y="4344"/>
                  <a:pt x="687" y="4344"/>
                </a:cubicBezTo>
                <a:cubicBezTo>
                  <a:pt x="687" y="5813"/>
                  <a:pt x="687" y="5813"/>
                  <a:pt x="687" y="5813"/>
                </a:cubicBezTo>
                <a:cubicBezTo>
                  <a:pt x="3030" y="5813"/>
                  <a:pt x="5155" y="4844"/>
                  <a:pt x="6686" y="3313"/>
                </a:cubicBez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4" name="Freeform 102"/>
          <p:cNvSpPr>
            <a:spLocks noChangeArrowheads="1"/>
          </p:cNvSpPr>
          <p:nvPr/>
        </p:nvSpPr>
        <p:spPr bwMode="auto">
          <a:xfrm>
            <a:off x="13570048" y="7051214"/>
            <a:ext cx="2432018" cy="2499099"/>
          </a:xfrm>
          <a:custGeom>
            <a:avLst/>
            <a:gdLst>
              <a:gd name="T0" fmla="*/ 2312 w 5813"/>
              <a:gd name="T1" fmla="*/ 4937 h 5969"/>
              <a:gd name="T2" fmla="*/ 2312 w 5813"/>
              <a:gd name="T3" fmla="*/ 4937 h 5969"/>
              <a:gd name="T4" fmla="*/ 3343 w 5813"/>
              <a:gd name="T5" fmla="*/ 5968 h 5969"/>
              <a:gd name="T6" fmla="*/ 3343 w 5813"/>
              <a:gd name="T7" fmla="*/ 5968 h 5969"/>
              <a:gd name="T8" fmla="*/ 5812 w 5813"/>
              <a:gd name="T9" fmla="*/ 0 h 5969"/>
              <a:gd name="T10" fmla="*/ 1093 w 5813"/>
              <a:gd name="T11" fmla="*/ 0 h 5969"/>
              <a:gd name="T12" fmla="*/ 0 w 5813"/>
              <a:gd name="T13" fmla="*/ 2655 h 5969"/>
              <a:gd name="T14" fmla="*/ 0 w 5813"/>
              <a:gd name="T15" fmla="*/ 2655 h 5969"/>
              <a:gd name="T16" fmla="*/ 1281 w 5813"/>
              <a:gd name="T17" fmla="*/ 3905 h 5969"/>
              <a:gd name="T18" fmla="*/ 1281 w 5813"/>
              <a:gd name="T19" fmla="*/ 4905 h 5969"/>
              <a:gd name="T20" fmla="*/ 2312 w 5813"/>
              <a:gd name="T21" fmla="*/ 4937 h 5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5969">
                <a:moveTo>
                  <a:pt x="2312" y="4937"/>
                </a:moveTo>
                <a:lnTo>
                  <a:pt x="2312" y="4937"/>
                </a:lnTo>
                <a:cubicBezTo>
                  <a:pt x="3343" y="5968"/>
                  <a:pt x="3343" y="5968"/>
                  <a:pt x="3343" y="5968"/>
                </a:cubicBezTo>
                <a:lnTo>
                  <a:pt x="3343" y="5968"/>
                </a:lnTo>
                <a:cubicBezTo>
                  <a:pt x="5000" y="4312"/>
                  <a:pt x="5812" y="2155"/>
                  <a:pt x="5812" y="0"/>
                </a:cubicBezTo>
                <a:cubicBezTo>
                  <a:pt x="1093" y="0"/>
                  <a:pt x="1093" y="0"/>
                  <a:pt x="1093" y="0"/>
                </a:cubicBezTo>
                <a:cubicBezTo>
                  <a:pt x="1093" y="937"/>
                  <a:pt x="750" y="1905"/>
                  <a:pt x="0" y="2655"/>
                </a:cubicBezTo>
                <a:lnTo>
                  <a:pt x="0" y="2655"/>
                </a:lnTo>
                <a:cubicBezTo>
                  <a:pt x="1281" y="3905"/>
                  <a:pt x="1281" y="3905"/>
                  <a:pt x="1281" y="3905"/>
                </a:cubicBezTo>
                <a:cubicBezTo>
                  <a:pt x="1281" y="4905"/>
                  <a:pt x="1281" y="4905"/>
                  <a:pt x="1281" y="4905"/>
                </a:cubicBezTo>
                <a:lnTo>
                  <a:pt x="2312" y="4937"/>
                </a:ln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5" name="Freeform 103"/>
          <p:cNvSpPr>
            <a:spLocks noChangeArrowheads="1"/>
          </p:cNvSpPr>
          <p:nvPr/>
        </p:nvSpPr>
        <p:spPr bwMode="auto">
          <a:xfrm>
            <a:off x="13571569" y="4543983"/>
            <a:ext cx="2432018" cy="2798104"/>
          </a:xfrm>
          <a:custGeom>
            <a:avLst/>
            <a:gdLst>
              <a:gd name="T0" fmla="*/ 4343 w 5813"/>
              <a:gd name="T1" fmla="*/ 6000 h 6687"/>
              <a:gd name="T2" fmla="*/ 4343 w 5813"/>
              <a:gd name="T3" fmla="*/ 6000 h 6687"/>
              <a:gd name="T4" fmla="*/ 5812 w 5813"/>
              <a:gd name="T5" fmla="*/ 6000 h 6687"/>
              <a:gd name="T6" fmla="*/ 5812 w 5813"/>
              <a:gd name="T7" fmla="*/ 6000 h 6687"/>
              <a:gd name="T8" fmla="*/ 3343 w 5813"/>
              <a:gd name="T9" fmla="*/ 0 h 6687"/>
              <a:gd name="T10" fmla="*/ 0 w 5813"/>
              <a:gd name="T11" fmla="*/ 3344 h 6687"/>
              <a:gd name="T12" fmla="*/ 1093 w 5813"/>
              <a:gd name="T13" fmla="*/ 6000 h 6687"/>
              <a:gd name="T14" fmla="*/ 1093 w 5813"/>
              <a:gd name="T15" fmla="*/ 6000 h 6687"/>
              <a:gd name="T16" fmla="*/ 2906 w 5813"/>
              <a:gd name="T17" fmla="*/ 6000 h 6687"/>
              <a:gd name="T18" fmla="*/ 3625 w 5813"/>
              <a:gd name="T19" fmla="*/ 6686 h 6687"/>
              <a:gd name="T20" fmla="*/ 4343 w 5813"/>
              <a:gd name="T21" fmla="*/ 6000 h 6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6687">
                <a:moveTo>
                  <a:pt x="4343" y="6000"/>
                </a:moveTo>
                <a:lnTo>
                  <a:pt x="4343" y="6000"/>
                </a:lnTo>
                <a:cubicBezTo>
                  <a:pt x="5812" y="6000"/>
                  <a:pt x="5812" y="6000"/>
                  <a:pt x="5812" y="6000"/>
                </a:cubicBezTo>
                <a:lnTo>
                  <a:pt x="5812" y="6000"/>
                </a:lnTo>
                <a:cubicBezTo>
                  <a:pt x="5812" y="3656"/>
                  <a:pt x="4875" y="1531"/>
                  <a:pt x="3343" y="0"/>
                </a:cubicBezTo>
                <a:cubicBezTo>
                  <a:pt x="0" y="3344"/>
                  <a:pt x="0" y="3344"/>
                  <a:pt x="0" y="3344"/>
                </a:cubicBezTo>
                <a:cubicBezTo>
                  <a:pt x="687" y="4000"/>
                  <a:pt x="1093" y="4938"/>
                  <a:pt x="1093" y="6000"/>
                </a:cubicBezTo>
                <a:lnTo>
                  <a:pt x="1093" y="6000"/>
                </a:lnTo>
                <a:cubicBezTo>
                  <a:pt x="2906" y="6000"/>
                  <a:pt x="2906" y="6000"/>
                  <a:pt x="2906" y="6000"/>
                </a:cubicBezTo>
                <a:cubicBezTo>
                  <a:pt x="3625" y="6686"/>
                  <a:pt x="3625" y="6686"/>
                  <a:pt x="3625" y="6686"/>
                </a:cubicBezTo>
                <a:lnTo>
                  <a:pt x="4343" y="6000"/>
                </a:ln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6" name="Text Placeholder 1"/>
          <p:cNvSpPr>
            <a:spLocks noGrp="1"/>
          </p:cNvSpPr>
          <p:nvPr>
            <p:ph type="body" sz="quarter" idx="13"/>
          </p:nvPr>
        </p:nvSpPr>
        <p:spPr>
          <a:xfrm>
            <a:off x="2112708" y="340660"/>
            <a:ext cx="19429396" cy="1462152"/>
          </a:xfrm>
        </p:spPr>
        <p:txBody>
          <a:bodyPr/>
          <a:lstStyle/>
          <a:p>
            <a:r>
              <a:rPr lang="en-US" dirty="0">
                <a:solidFill>
                  <a:schemeClr val="bg2"/>
                </a:solidFill>
              </a:rPr>
              <a:t>Functioning with Covid-19</a:t>
            </a:r>
          </a:p>
        </p:txBody>
      </p:sp>
      <p:sp>
        <p:nvSpPr>
          <p:cNvPr id="227" name="Text Placeholder 2"/>
          <p:cNvSpPr>
            <a:spLocks noGrp="1"/>
          </p:cNvSpPr>
          <p:nvPr>
            <p:ph type="body" sz="quarter" idx="14"/>
          </p:nvPr>
        </p:nvSpPr>
        <p:spPr>
          <a:xfrm>
            <a:off x="2112709" y="1371600"/>
            <a:ext cx="19429298" cy="778933"/>
          </a:xfrm>
        </p:spPr>
        <p:txBody>
          <a:bodyPr/>
          <a:lstStyle/>
          <a:p>
            <a:r>
              <a:rPr lang="en-US" b="1" dirty="0">
                <a:solidFill>
                  <a:schemeClr val="bg1">
                    <a:lumMod val="65000"/>
                  </a:schemeClr>
                </a:solidFill>
              </a:rPr>
              <a:t>Eight Highlights</a:t>
            </a:r>
          </a:p>
        </p:txBody>
      </p:sp>
      <p:sp>
        <p:nvSpPr>
          <p:cNvPr id="228"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19</a:t>
            </a:fld>
            <a:endParaRPr lang="en-US" dirty="0"/>
          </a:p>
        </p:txBody>
      </p:sp>
      <p:sp>
        <p:nvSpPr>
          <p:cNvPr id="229" name="Freeform 41"/>
          <p:cNvSpPr>
            <a:spLocks noEditPoints="1"/>
          </p:cNvSpPr>
          <p:nvPr/>
        </p:nvSpPr>
        <p:spPr bwMode="auto">
          <a:xfrm>
            <a:off x="10646936" y="8870013"/>
            <a:ext cx="1279428" cy="960190"/>
          </a:xfrm>
          <a:custGeom>
            <a:avLst/>
            <a:gdLst>
              <a:gd name="T0" fmla="*/ 899 w 1092"/>
              <a:gd name="T1" fmla="*/ 20 h 819"/>
              <a:gd name="T2" fmla="*/ 242 w 1092"/>
              <a:gd name="T3" fmla="*/ 0 h 819"/>
              <a:gd name="T4" fmla="*/ 20 w 1092"/>
              <a:gd name="T5" fmla="*/ 193 h 819"/>
              <a:gd name="T6" fmla="*/ 17 w 1092"/>
              <a:gd name="T7" fmla="*/ 287 h 819"/>
              <a:gd name="T8" fmla="*/ 546 w 1092"/>
              <a:gd name="T9" fmla="*/ 819 h 819"/>
              <a:gd name="T10" fmla="*/ 1075 w 1092"/>
              <a:gd name="T11" fmla="*/ 287 h 819"/>
              <a:gd name="T12" fmla="*/ 1072 w 1092"/>
              <a:gd name="T13" fmla="*/ 193 h 819"/>
              <a:gd name="T14" fmla="*/ 470 w 1092"/>
              <a:gd name="T15" fmla="*/ 239 h 819"/>
              <a:gd name="T16" fmla="*/ 622 w 1092"/>
              <a:gd name="T17" fmla="*/ 239 h 819"/>
              <a:gd name="T18" fmla="*/ 666 w 1092"/>
              <a:gd name="T19" fmla="*/ 76 h 819"/>
              <a:gd name="T20" fmla="*/ 648 w 1092"/>
              <a:gd name="T21" fmla="*/ 217 h 819"/>
              <a:gd name="T22" fmla="*/ 444 w 1092"/>
              <a:gd name="T23" fmla="*/ 217 h 819"/>
              <a:gd name="T24" fmla="*/ 426 w 1092"/>
              <a:gd name="T25" fmla="*/ 76 h 819"/>
              <a:gd name="T26" fmla="*/ 444 w 1092"/>
              <a:gd name="T27" fmla="*/ 217 h 819"/>
              <a:gd name="T28" fmla="*/ 546 w 1092"/>
              <a:gd name="T29" fmla="*/ 698 h 819"/>
              <a:gd name="T30" fmla="*/ 631 w 1092"/>
              <a:gd name="T31" fmla="*/ 273 h 819"/>
              <a:gd name="T32" fmla="*/ 833 w 1092"/>
              <a:gd name="T33" fmla="*/ 273 h 819"/>
              <a:gd name="T34" fmla="*/ 666 w 1092"/>
              <a:gd name="T35" fmla="*/ 273 h 819"/>
              <a:gd name="T36" fmla="*/ 759 w 1092"/>
              <a:gd name="T37" fmla="*/ 169 h 819"/>
              <a:gd name="T38" fmla="*/ 675 w 1092"/>
              <a:gd name="T39" fmla="*/ 239 h 819"/>
              <a:gd name="T40" fmla="*/ 826 w 1092"/>
              <a:gd name="T41" fmla="*/ 68 h 819"/>
              <a:gd name="T42" fmla="*/ 707 w 1092"/>
              <a:gd name="T43" fmla="*/ 68 h 819"/>
              <a:gd name="T44" fmla="*/ 470 w 1092"/>
              <a:gd name="T45" fmla="*/ 68 h 819"/>
              <a:gd name="T46" fmla="*/ 546 w 1092"/>
              <a:gd name="T47" fmla="*/ 131 h 819"/>
              <a:gd name="T48" fmla="*/ 266 w 1092"/>
              <a:gd name="T49" fmla="*/ 68 h 819"/>
              <a:gd name="T50" fmla="*/ 331 w 1092"/>
              <a:gd name="T51" fmla="*/ 123 h 819"/>
              <a:gd name="T52" fmla="*/ 417 w 1092"/>
              <a:gd name="T53" fmla="*/ 239 h 819"/>
              <a:gd name="T54" fmla="*/ 333 w 1092"/>
              <a:gd name="T55" fmla="*/ 169 h 819"/>
              <a:gd name="T56" fmla="*/ 510 w 1092"/>
              <a:gd name="T57" fmla="*/ 692 h 819"/>
              <a:gd name="T58" fmla="*/ 426 w 1092"/>
              <a:gd name="T59" fmla="*/ 273 h 819"/>
              <a:gd name="T60" fmla="*/ 98 w 1092"/>
              <a:gd name="T61" fmla="*/ 273 h 819"/>
              <a:gd name="T62" fmla="*/ 434 w 1092"/>
              <a:gd name="T63" fmla="*/ 631 h 819"/>
              <a:gd name="T64" fmla="*/ 994 w 1092"/>
              <a:gd name="T65" fmla="*/ 273 h 819"/>
              <a:gd name="T66" fmla="*/ 873 w 1092"/>
              <a:gd name="T67" fmla="*/ 273 h 819"/>
              <a:gd name="T68" fmla="*/ 785 w 1092"/>
              <a:gd name="T69" fmla="*/ 147 h 819"/>
              <a:gd name="T70" fmla="*/ 1021 w 1092"/>
              <a:gd name="T71" fmla="*/ 239 h 819"/>
              <a:gd name="T72" fmla="*/ 228 w 1092"/>
              <a:gd name="T73" fmla="*/ 82 h 819"/>
              <a:gd name="T74" fmla="*/ 215 w 1092"/>
              <a:gd name="T75" fmla="*/ 239 h 819"/>
              <a:gd name="T76" fmla="*/ 228 w 1092"/>
              <a:gd name="T77" fmla="*/ 8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2" h="819">
                <a:moveTo>
                  <a:pt x="1072" y="193"/>
                </a:moveTo>
                <a:cubicBezTo>
                  <a:pt x="899" y="20"/>
                  <a:pt x="899" y="20"/>
                  <a:pt x="899" y="20"/>
                </a:cubicBezTo>
                <a:cubicBezTo>
                  <a:pt x="886" y="7"/>
                  <a:pt x="868" y="0"/>
                  <a:pt x="850" y="0"/>
                </a:cubicBezTo>
                <a:cubicBezTo>
                  <a:pt x="242" y="0"/>
                  <a:pt x="242" y="0"/>
                  <a:pt x="242" y="0"/>
                </a:cubicBezTo>
                <a:cubicBezTo>
                  <a:pt x="224" y="0"/>
                  <a:pt x="206" y="7"/>
                  <a:pt x="193" y="20"/>
                </a:cubicBezTo>
                <a:cubicBezTo>
                  <a:pt x="20" y="193"/>
                  <a:pt x="20" y="193"/>
                  <a:pt x="20" y="193"/>
                </a:cubicBezTo>
                <a:cubicBezTo>
                  <a:pt x="7" y="207"/>
                  <a:pt x="0" y="224"/>
                  <a:pt x="0" y="242"/>
                </a:cubicBezTo>
                <a:cubicBezTo>
                  <a:pt x="0" y="258"/>
                  <a:pt x="6" y="274"/>
                  <a:pt x="17" y="287"/>
                </a:cubicBezTo>
                <a:cubicBezTo>
                  <a:pt x="495" y="796"/>
                  <a:pt x="495" y="796"/>
                  <a:pt x="495" y="796"/>
                </a:cubicBezTo>
                <a:cubicBezTo>
                  <a:pt x="508" y="810"/>
                  <a:pt x="527" y="819"/>
                  <a:pt x="546" y="819"/>
                </a:cubicBezTo>
                <a:cubicBezTo>
                  <a:pt x="565" y="819"/>
                  <a:pt x="584" y="810"/>
                  <a:pt x="597" y="796"/>
                </a:cubicBezTo>
                <a:cubicBezTo>
                  <a:pt x="1075" y="287"/>
                  <a:pt x="1075" y="287"/>
                  <a:pt x="1075" y="287"/>
                </a:cubicBezTo>
                <a:cubicBezTo>
                  <a:pt x="1086" y="274"/>
                  <a:pt x="1092" y="257"/>
                  <a:pt x="1092" y="241"/>
                </a:cubicBezTo>
                <a:cubicBezTo>
                  <a:pt x="1092" y="224"/>
                  <a:pt x="1085" y="207"/>
                  <a:pt x="1072" y="193"/>
                </a:cubicBezTo>
                <a:close/>
                <a:moveTo>
                  <a:pt x="622" y="239"/>
                </a:moveTo>
                <a:cubicBezTo>
                  <a:pt x="470" y="239"/>
                  <a:pt x="470" y="239"/>
                  <a:pt x="470" y="239"/>
                </a:cubicBezTo>
                <a:cubicBezTo>
                  <a:pt x="546" y="176"/>
                  <a:pt x="546" y="176"/>
                  <a:pt x="546" y="176"/>
                </a:cubicBezTo>
                <a:lnTo>
                  <a:pt x="622" y="239"/>
                </a:lnTo>
                <a:close/>
                <a:moveTo>
                  <a:pt x="573" y="154"/>
                </a:moveTo>
                <a:cubicBezTo>
                  <a:pt x="666" y="76"/>
                  <a:pt x="666" y="76"/>
                  <a:pt x="666" y="76"/>
                </a:cubicBezTo>
                <a:cubicBezTo>
                  <a:pt x="735" y="145"/>
                  <a:pt x="735" y="145"/>
                  <a:pt x="735" y="145"/>
                </a:cubicBezTo>
                <a:cubicBezTo>
                  <a:pt x="648" y="217"/>
                  <a:pt x="648" y="217"/>
                  <a:pt x="648" y="217"/>
                </a:cubicBezTo>
                <a:lnTo>
                  <a:pt x="573" y="154"/>
                </a:lnTo>
                <a:close/>
                <a:moveTo>
                  <a:pt x="444" y="217"/>
                </a:moveTo>
                <a:cubicBezTo>
                  <a:pt x="357" y="145"/>
                  <a:pt x="357" y="145"/>
                  <a:pt x="357" y="145"/>
                </a:cubicBezTo>
                <a:cubicBezTo>
                  <a:pt x="426" y="76"/>
                  <a:pt x="426" y="76"/>
                  <a:pt x="426" y="76"/>
                </a:cubicBezTo>
                <a:cubicBezTo>
                  <a:pt x="519" y="154"/>
                  <a:pt x="519" y="154"/>
                  <a:pt x="519" y="154"/>
                </a:cubicBezTo>
                <a:lnTo>
                  <a:pt x="444" y="217"/>
                </a:lnTo>
                <a:close/>
                <a:moveTo>
                  <a:pt x="631" y="273"/>
                </a:moveTo>
                <a:cubicBezTo>
                  <a:pt x="546" y="698"/>
                  <a:pt x="546" y="698"/>
                  <a:pt x="546" y="698"/>
                </a:cubicBezTo>
                <a:cubicBezTo>
                  <a:pt x="461" y="273"/>
                  <a:pt x="461" y="273"/>
                  <a:pt x="461" y="273"/>
                </a:cubicBezTo>
                <a:lnTo>
                  <a:pt x="631" y="273"/>
                </a:lnTo>
                <a:close/>
                <a:moveTo>
                  <a:pt x="666" y="273"/>
                </a:moveTo>
                <a:cubicBezTo>
                  <a:pt x="833" y="273"/>
                  <a:pt x="833" y="273"/>
                  <a:pt x="833" y="273"/>
                </a:cubicBezTo>
                <a:cubicBezTo>
                  <a:pt x="582" y="692"/>
                  <a:pt x="582" y="692"/>
                  <a:pt x="582" y="692"/>
                </a:cubicBezTo>
                <a:lnTo>
                  <a:pt x="666" y="273"/>
                </a:lnTo>
                <a:close/>
                <a:moveTo>
                  <a:pt x="675" y="239"/>
                </a:moveTo>
                <a:cubicBezTo>
                  <a:pt x="759" y="169"/>
                  <a:pt x="759" y="169"/>
                  <a:pt x="759" y="169"/>
                </a:cubicBezTo>
                <a:cubicBezTo>
                  <a:pt x="829" y="239"/>
                  <a:pt x="829" y="239"/>
                  <a:pt x="829" y="239"/>
                </a:cubicBezTo>
                <a:lnTo>
                  <a:pt x="675" y="239"/>
                </a:lnTo>
                <a:close/>
                <a:moveTo>
                  <a:pt x="707" y="68"/>
                </a:moveTo>
                <a:cubicBezTo>
                  <a:pt x="826" y="68"/>
                  <a:pt x="826" y="68"/>
                  <a:pt x="826" y="68"/>
                </a:cubicBezTo>
                <a:cubicBezTo>
                  <a:pt x="761" y="123"/>
                  <a:pt x="761" y="123"/>
                  <a:pt x="761" y="123"/>
                </a:cubicBezTo>
                <a:lnTo>
                  <a:pt x="707" y="68"/>
                </a:lnTo>
                <a:close/>
                <a:moveTo>
                  <a:pt x="546" y="131"/>
                </a:moveTo>
                <a:cubicBezTo>
                  <a:pt x="470" y="68"/>
                  <a:pt x="470" y="68"/>
                  <a:pt x="470" y="68"/>
                </a:cubicBezTo>
                <a:cubicBezTo>
                  <a:pt x="622" y="68"/>
                  <a:pt x="622" y="68"/>
                  <a:pt x="622" y="68"/>
                </a:cubicBezTo>
                <a:lnTo>
                  <a:pt x="546" y="131"/>
                </a:lnTo>
                <a:close/>
                <a:moveTo>
                  <a:pt x="331" y="123"/>
                </a:moveTo>
                <a:cubicBezTo>
                  <a:pt x="266" y="68"/>
                  <a:pt x="266" y="68"/>
                  <a:pt x="266" y="68"/>
                </a:cubicBezTo>
                <a:cubicBezTo>
                  <a:pt x="385" y="68"/>
                  <a:pt x="385" y="68"/>
                  <a:pt x="385" y="68"/>
                </a:cubicBezTo>
                <a:lnTo>
                  <a:pt x="331" y="123"/>
                </a:lnTo>
                <a:close/>
                <a:moveTo>
                  <a:pt x="333" y="169"/>
                </a:moveTo>
                <a:cubicBezTo>
                  <a:pt x="417" y="239"/>
                  <a:pt x="417" y="239"/>
                  <a:pt x="417" y="239"/>
                </a:cubicBezTo>
                <a:cubicBezTo>
                  <a:pt x="263" y="239"/>
                  <a:pt x="263" y="239"/>
                  <a:pt x="263" y="239"/>
                </a:cubicBezTo>
                <a:lnTo>
                  <a:pt x="333" y="169"/>
                </a:lnTo>
                <a:close/>
                <a:moveTo>
                  <a:pt x="426" y="273"/>
                </a:moveTo>
                <a:cubicBezTo>
                  <a:pt x="510" y="692"/>
                  <a:pt x="510" y="692"/>
                  <a:pt x="510" y="692"/>
                </a:cubicBezTo>
                <a:cubicBezTo>
                  <a:pt x="259" y="273"/>
                  <a:pt x="259" y="273"/>
                  <a:pt x="259" y="273"/>
                </a:cubicBezTo>
                <a:lnTo>
                  <a:pt x="426" y="273"/>
                </a:lnTo>
                <a:close/>
                <a:moveTo>
                  <a:pt x="434" y="631"/>
                </a:moveTo>
                <a:cubicBezTo>
                  <a:pt x="98" y="273"/>
                  <a:pt x="98" y="273"/>
                  <a:pt x="98" y="273"/>
                </a:cubicBezTo>
                <a:cubicBezTo>
                  <a:pt x="219" y="273"/>
                  <a:pt x="219" y="273"/>
                  <a:pt x="219" y="273"/>
                </a:cubicBezTo>
                <a:lnTo>
                  <a:pt x="434" y="631"/>
                </a:lnTo>
                <a:close/>
                <a:moveTo>
                  <a:pt x="873" y="273"/>
                </a:moveTo>
                <a:cubicBezTo>
                  <a:pt x="994" y="273"/>
                  <a:pt x="994" y="273"/>
                  <a:pt x="994" y="273"/>
                </a:cubicBezTo>
                <a:cubicBezTo>
                  <a:pt x="658" y="631"/>
                  <a:pt x="658" y="631"/>
                  <a:pt x="658" y="631"/>
                </a:cubicBezTo>
                <a:lnTo>
                  <a:pt x="873" y="273"/>
                </a:lnTo>
                <a:close/>
                <a:moveTo>
                  <a:pt x="877" y="239"/>
                </a:moveTo>
                <a:cubicBezTo>
                  <a:pt x="785" y="147"/>
                  <a:pt x="785" y="147"/>
                  <a:pt x="785" y="147"/>
                </a:cubicBezTo>
                <a:cubicBezTo>
                  <a:pt x="864" y="82"/>
                  <a:pt x="864" y="82"/>
                  <a:pt x="864" y="82"/>
                </a:cubicBezTo>
                <a:cubicBezTo>
                  <a:pt x="1021" y="239"/>
                  <a:pt x="1021" y="239"/>
                  <a:pt x="1021" y="239"/>
                </a:cubicBezTo>
                <a:lnTo>
                  <a:pt x="877" y="239"/>
                </a:lnTo>
                <a:close/>
                <a:moveTo>
                  <a:pt x="228" y="82"/>
                </a:moveTo>
                <a:cubicBezTo>
                  <a:pt x="307" y="147"/>
                  <a:pt x="307" y="147"/>
                  <a:pt x="307" y="147"/>
                </a:cubicBezTo>
                <a:cubicBezTo>
                  <a:pt x="215" y="239"/>
                  <a:pt x="215" y="239"/>
                  <a:pt x="215" y="239"/>
                </a:cubicBezTo>
                <a:cubicBezTo>
                  <a:pt x="68" y="239"/>
                  <a:pt x="68" y="239"/>
                  <a:pt x="68" y="239"/>
                </a:cubicBezTo>
                <a:lnTo>
                  <a:pt x="228" y="82"/>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sp>
        <p:nvSpPr>
          <p:cNvPr id="230" name="Freeform 45"/>
          <p:cNvSpPr>
            <a:spLocks noEditPoints="1"/>
          </p:cNvSpPr>
          <p:nvPr/>
        </p:nvSpPr>
        <p:spPr bwMode="auto">
          <a:xfrm>
            <a:off x="10861424" y="3997768"/>
            <a:ext cx="1255963" cy="1256291"/>
          </a:xfrm>
          <a:custGeom>
            <a:avLst/>
            <a:gdLst>
              <a:gd name="T0" fmla="*/ 419 w 425"/>
              <a:gd name="T1" fmla="*/ 2 h 425"/>
              <a:gd name="T2" fmla="*/ 411 w 425"/>
              <a:gd name="T3" fmla="*/ 0 h 425"/>
              <a:gd name="T4" fmla="*/ 404 w 425"/>
              <a:gd name="T5" fmla="*/ 3 h 425"/>
              <a:gd name="T6" fmla="*/ 6 w 425"/>
              <a:gd name="T7" fmla="*/ 268 h 425"/>
              <a:gd name="T8" fmla="*/ 0 w 425"/>
              <a:gd name="T9" fmla="*/ 280 h 425"/>
              <a:gd name="T10" fmla="*/ 8 w 425"/>
              <a:gd name="T11" fmla="*/ 291 h 425"/>
              <a:gd name="T12" fmla="*/ 112 w 425"/>
              <a:gd name="T13" fmla="*/ 333 h 425"/>
              <a:gd name="T14" fmla="*/ 161 w 425"/>
              <a:gd name="T15" fmla="*/ 418 h 425"/>
              <a:gd name="T16" fmla="*/ 172 w 425"/>
              <a:gd name="T17" fmla="*/ 425 h 425"/>
              <a:gd name="T18" fmla="*/ 173 w 425"/>
              <a:gd name="T19" fmla="*/ 425 h 425"/>
              <a:gd name="T20" fmla="*/ 184 w 425"/>
              <a:gd name="T21" fmla="*/ 419 h 425"/>
              <a:gd name="T22" fmla="*/ 211 w 425"/>
              <a:gd name="T23" fmla="*/ 373 h 425"/>
              <a:gd name="T24" fmla="*/ 340 w 425"/>
              <a:gd name="T25" fmla="*/ 424 h 425"/>
              <a:gd name="T26" fmla="*/ 345 w 425"/>
              <a:gd name="T27" fmla="*/ 425 h 425"/>
              <a:gd name="T28" fmla="*/ 352 w 425"/>
              <a:gd name="T29" fmla="*/ 423 h 425"/>
              <a:gd name="T30" fmla="*/ 358 w 425"/>
              <a:gd name="T31" fmla="*/ 414 h 425"/>
              <a:gd name="T32" fmla="*/ 424 w 425"/>
              <a:gd name="T33" fmla="*/ 16 h 425"/>
              <a:gd name="T34" fmla="*/ 419 w 425"/>
              <a:gd name="T35" fmla="*/ 2 h 425"/>
              <a:gd name="T36" fmla="*/ 42 w 425"/>
              <a:gd name="T37" fmla="*/ 276 h 425"/>
              <a:gd name="T38" fmla="*/ 349 w 425"/>
              <a:gd name="T39" fmla="*/ 71 h 425"/>
              <a:gd name="T40" fmla="*/ 126 w 425"/>
              <a:gd name="T41" fmla="*/ 310 h 425"/>
              <a:gd name="T42" fmla="*/ 122 w 425"/>
              <a:gd name="T43" fmla="*/ 308 h 425"/>
              <a:gd name="T44" fmla="*/ 42 w 425"/>
              <a:gd name="T45" fmla="*/ 276 h 425"/>
              <a:gd name="T46" fmla="*/ 135 w 425"/>
              <a:gd name="T47" fmla="*/ 320 h 425"/>
              <a:gd name="T48" fmla="*/ 135 w 425"/>
              <a:gd name="T49" fmla="*/ 320 h 425"/>
              <a:gd name="T50" fmla="*/ 386 w 425"/>
              <a:gd name="T51" fmla="*/ 51 h 425"/>
              <a:gd name="T52" fmla="*/ 172 w 425"/>
              <a:gd name="T53" fmla="*/ 384 h 425"/>
              <a:gd name="T54" fmla="*/ 135 w 425"/>
              <a:gd name="T55" fmla="*/ 320 h 425"/>
              <a:gd name="T56" fmla="*/ 335 w 425"/>
              <a:gd name="T57" fmla="*/ 393 h 425"/>
              <a:gd name="T58" fmla="*/ 221 w 425"/>
              <a:gd name="T59" fmla="*/ 348 h 425"/>
              <a:gd name="T60" fmla="*/ 213 w 425"/>
              <a:gd name="T61" fmla="*/ 346 h 425"/>
              <a:gd name="T62" fmla="*/ 388 w 425"/>
              <a:gd name="T63" fmla="*/ 76 h 425"/>
              <a:gd name="T64" fmla="*/ 335 w 425"/>
              <a:gd name="T65" fmla="*/ 39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 h="425">
                <a:moveTo>
                  <a:pt x="419" y="2"/>
                </a:moveTo>
                <a:cubicBezTo>
                  <a:pt x="416" y="1"/>
                  <a:pt x="414" y="0"/>
                  <a:pt x="411" y="0"/>
                </a:cubicBezTo>
                <a:cubicBezTo>
                  <a:pt x="409" y="0"/>
                  <a:pt x="406" y="1"/>
                  <a:pt x="404" y="3"/>
                </a:cubicBezTo>
                <a:cubicBezTo>
                  <a:pt x="6" y="268"/>
                  <a:pt x="6" y="268"/>
                  <a:pt x="6" y="268"/>
                </a:cubicBezTo>
                <a:cubicBezTo>
                  <a:pt x="2" y="271"/>
                  <a:pt x="0" y="276"/>
                  <a:pt x="0" y="280"/>
                </a:cubicBezTo>
                <a:cubicBezTo>
                  <a:pt x="1" y="285"/>
                  <a:pt x="4" y="290"/>
                  <a:pt x="8" y="291"/>
                </a:cubicBezTo>
                <a:cubicBezTo>
                  <a:pt x="112" y="333"/>
                  <a:pt x="112" y="333"/>
                  <a:pt x="112" y="333"/>
                </a:cubicBezTo>
                <a:cubicBezTo>
                  <a:pt x="161" y="418"/>
                  <a:pt x="161" y="418"/>
                  <a:pt x="161" y="418"/>
                </a:cubicBezTo>
                <a:cubicBezTo>
                  <a:pt x="163" y="422"/>
                  <a:pt x="168" y="425"/>
                  <a:pt x="172" y="425"/>
                </a:cubicBezTo>
                <a:cubicBezTo>
                  <a:pt x="172" y="425"/>
                  <a:pt x="172" y="425"/>
                  <a:pt x="173" y="425"/>
                </a:cubicBezTo>
                <a:cubicBezTo>
                  <a:pt x="177" y="425"/>
                  <a:pt x="181" y="423"/>
                  <a:pt x="184" y="419"/>
                </a:cubicBezTo>
                <a:cubicBezTo>
                  <a:pt x="211" y="373"/>
                  <a:pt x="211" y="373"/>
                  <a:pt x="211" y="373"/>
                </a:cubicBezTo>
                <a:cubicBezTo>
                  <a:pt x="340" y="424"/>
                  <a:pt x="340" y="424"/>
                  <a:pt x="340" y="424"/>
                </a:cubicBezTo>
                <a:cubicBezTo>
                  <a:pt x="342" y="425"/>
                  <a:pt x="343" y="425"/>
                  <a:pt x="345" y="425"/>
                </a:cubicBezTo>
                <a:cubicBezTo>
                  <a:pt x="347" y="425"/>
                  <a:pt x="350" y="424"/>
                  <a:pt x="352" y="423"/>
                </a:cubicBezTo>
                <a:cubicBezTo>
                  <a:pt x="355" y="421"/>
                  <a:pt x="357" y="418"/>
                  <a:pt x="358" y="414"/>
                </a:cubicBezTo>
                <a:cubicBezTo>
                  <a:pt x="424" y="16"/>
                  <a:pt x="424" y="16"/>
                  <a:pt x="424" y="16"/>
                </a:cubicBezTo>
                <a:cubicBezTo>
                  <a:pt x="425" y="11"/>
                  <a:pt x="423" y="5"/>
                  <a:pt x="419" y="2"/>
                </a:cubicBezTo>
                <a:close/>
                <a:moveTo>
                  <a:pt x="42" y="276"/>
                </a:moveTo>
                <a:cubicBezTo>
                  <a:pt x="349" y="71"/>
                  <a:pt x="349" y="71"/>
                  <a:pt x="349" y="71"/>
                </a:cubicBezTo>
                <a:cubicBezTo>
                  <a:pt x="126" y="310"/>
                  <a:pt x="126" y="310"/>
                  <a:pt x="126" y="310"/>
                </a:cubicBezTo>
                <a:cubicBezTo>
                  <a:pt x="124" y="310"/>
                  <a:pt x="123" y="309"/>
                  <a:pt x="122" y="308"/>
                </a:cubicBezTo>
                <a:lnTo>
                  <a:pt x="42" y="276"/>
                </a:lnTo>
                <a:close/>
                <a:moveTo>
                  <a:pt x="135" y="320"/>
                </a:moveTo>
                <a:cubicBezTo>
                  <a:pt x="135" y="320"/>
                  <a:pt x="135" y="320"/>
                  <a:pt x="135" y="320"/>
                </a:cubicBezTo>
                <a:cubicBezTo>
                  <a:pt x="386" y="51"/>
                  <a:pt x="386" y="51"/>
                  <a:pt x="386" y="51"/>
                </a:cubicBezTo>
                <a:cubicBezTo>
                  <a:pt x="172" y="384"/>
                  <a:pt x="172" y="384"/>
                  <a:pt x="172" y="384"/>
                </a:cubicBezTo>
                <a:lnTo>
                  <a:pt x="135" y="320"/>
                </a:lnTo>
                <a:close/>
                <a:moveTo>
                  <a:pt x="335" y="393"/>
                </a:moveTo>
                <a:cubicBezTo>
                  <a:pt x="221" y="348"/>
                  <a:pt x="221" y="348"/>
                  <a:pt x="221" y="348"/>
                </a:cubicBezTo>
                <a:cubicBezTo>
                  <a:pt x="219" y="347"/>
                  <a:pt x="216" y="347"/>
                  <a:pt x="213" y="346"/>
                </a:cubicBezTo>
                <a:cubicBezTo>
                  <a:pt x="388" y="76"/>
                  <a:pt x="388" y="76"/>
                  <a:pt x="388" y="76"/>
                </a:cubicBezTo>
                <a:lnTo>
                  <a:pt x="335" y="393"/>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grpSp>
        <p:nvGrpSpPr>
          <p:cNvPr id="231" name="Group 106"/>
          <p:cNvGrpSpPr/>
          <p:nvPr/>
        </p:nvGrpSpPr>
        <p:grpSpPr>
          <a:xfrm>
            <a:off x="14325316" y="7620000"/>
            <a:ext cx="1068671" cy="1052175"/>
            <a:chOff x="494476" y="2241785"/>
            <a:chExt cx="239742" cy="256405"/>
          </a:xfrm>
          <a:solidFill>
            <a:schemeClr val="bg1"/>
          </a:solidFill>
        </p:grpSpPr>
        <p:sp>
          <p:nvSpPr>
            <p:cNvPr id="232"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3"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4"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sp>
        <p:nvSpPr>
          <p:cNvPr id="235" name="Freeform 73"/>
          <p:cNvSpPr>
            <a:spLocks noEditPoints="1"/>
          </p:cNvSpPr>
          <p:nvPr/>
        </p:nvSpPr>
        <p:spPr bwMode="auto">
          <a:xfrm>
            <a:off x="12951654" y="8858905"/>
            <a:ext cx="918333" cy="1047096"/>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grpSp>
        <p:nvGrpSpPr>
          <p:cNvPr id="236" name="Group 111"/>
          <p:cNvGrpSpPr/>
          <p:nvPr/>
        </p:nvGrpSpPr>
        <p:grpSpPr>
          <a:xfrm>
            <a:off x="14256825" y="5385924"/>
            <a:ext cx="854519" cy="1249415"/>
            <a:chOff x="527333" y="1217552"/>
            <a:chExt cx="175409" cy="256405"/>
          </a:xfrm>
          <a:solidFill>
            <a:schemeClr val="bg1"/>
          </a:solidFill>
        </p:grpSpPr>
        <p:sp>
          <p:nvSpPr>
            <p:cNvPr id="237"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8" name="Freeform 80"/>
            <p:cNvSpPr>
              <a:spLocks/>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39" name="Group 114"/>
          <p:cNvGrpSpPr/>
          <p:nvPr/>
        </p:nvGrpSpPr>
        <p:grpSpPr>
          <a:xfrm>
            <a:off x="12870447" y="4343400"/>
            <a:ext cx="1103426" cy="928708"/>
            <a:chOff x="1511296" y="730196"/>
            <a:chExt cx="256867" cy="216138"/>
          </a:xfrm>
          <a:solidFill>
            <a:schemeClr val="bg1"/>
          </a:solidFill>
        </p:grpSpPr>
        <p:sp>
          <p:nvSpPr>
            <p:cNvPr id="240"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1" name="Freeform 82"/>
            <p:cNvSpPr>
              <a:spLocks/>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2"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43" name="Group 118"/>
          <p:cNvGrpSpPr/>
          <p:nvPr/>
        </p:nvGrpSpPr>
        <p:grpSpPr>
          <a:xfrm>
            <a:off x="9602787" y="7445816"/>
            <a:ext cx="882011" cy="1293021"/>
            <a:chOff x="1559893" y="2241774"/>
            <a:chExt cx="174947" cy="256404"/>
          </a:xfrm>
          <a:solidFill>
            <a:schemeClr val="bg1"/>
          </a:solidFill>
        </p:grpSpPr>
        <p:sp>
          <p:nvSpPr>
            <p:cNvPr id="244" name="Oval 49"/>
            <p:cNvSpPr>
              <a:spLocks noChangeArrowheads="1"/>
            </p:cNvSpPr>
            <p:nvPr/>
          </p:nvSpPr>
          <p:spPr bwMode="auto">
            <a:xfrm>
              <a:off x="1630705" y="2313975"/>
              <a:ext cx="16662" cy="1666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5" name="Oval 50"/>
            <p:cNvSpPr>
              <a:spLocks noChangeArrowheads="1"/>
            </p:cNvSpPr>
            <p:nvPr/>
          </p:nvSpPr>
          <p:spPr bwMode="auto">
            <a:xfrm>
              <a:off x="1630705" y="2410242"/>
              <a:ext cx="16662"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6" name="Oval 51"/>
            <p:cNvSpPr>
              <a:spLocks noChangeArrowheads="1"/>
            </p:cNvSpPr>
            <p:nvPr/>
          </p:nvSpPr>
          <p:spPr bwMode="auto">
            <a:xfrm>
              <a:off x="1583960" y="2362108"/>
              <a:ext cx="15273"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7" name="Oval 52"/>
            <p:cNvSpPr>
              <a:spLocks noChangeArrowheads="1"/>
            </p:cNvSpPr>
            <p:nvPr/>
          </p:nvSpPr>
          <p:spPr bwMode="auto">
            <a:xfrm>
              <a:off x="1679301" y="2362108"/>
              <a:ext cx="16199"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8" name="Freeform 53"/>
            <p:cNvSpPr>
              <a:spLocks/>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9" name="Freeform 54"/>
            <p:cNvSpPr>
              <a:spLocks/>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0" name="Freeform 55"/>
            <p:cNvSpPr>
              <a:spLocks/>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1" name="Freeform 56"/>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2" name="Freeform 57"/>
            <p:cNvSpPr>
              <a:spLocks/>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53" name="Group 128"/>
          <p:cNvGrpSpPr/>
          <p:nvPr/>
        </p:nvGrpSpPr>
        <p:grpSpPr>
          <a:xfrm>
            <a:off x="9710234" y="5483444"/>
            <a:ext cx="936701" cy="876058"/>
            <a:chOff x="998489" y="2241774"/>
            <a:chExt cx="256404" cy="239742"/>
          </a:xfrm>
          <a:solidFill>
            <a:schemeClr val="bg1"/>
          </a:solidFill>
        </p:grpSpPr>
        <p:sp>
          <p:nvSpPr>
            <p:cNvPr id="254"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5"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6"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7"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8"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9"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0"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1"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2"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sp>
        <p:nvSpPr>
          <p:cNvPr id="263" name="Rectangle 139"/>
          <p:cNvSpPr/>
          <p:nvPr/>
        </p:nvSpPr>
        <p:spPr>
          <a:xfrm>
            <a:off x="1612534" y="485211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Security</a:t>
            </a:r>
          </a:p>
        </p:txBody>
      </p:sp>
      <p:cxnSp>
        <p:nvCxnSpPr>
          <p:cNvPr id="264" name="Elbow Connector 141"/>
          <p:cNvCxnSpPr>
            <a:endCxn id="263" idx="3"/>
          </p:cNvCxnSpPr>
          <p:nvPr/>
        </p:nvCxnSpPr>
        <p:spPr>
          <a:xfrm rot="10800000">
            <a:off x="5932534" y="5392110"/>
            <a:ext cx="3777700" cy="443110"/>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5" name="Rectangle 144"/>
          <p:cNvSpPr/>
          <p:nvPr/>
        </p:nvSpPr>
        <p:spPr>
          <a:xfrm>
            <a:off x="2416063" y="1059180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Employee duty</a:t>
            </a:r>
          </a:p>
        </p:txBody>
      </p:sp>
      <p:cxnSp>
        <p:nvCxnSpPr>
          <p:cNvPr id="266" name="Elbow Connector 146"/>
          <p:cNvCxnSpPr>
            <a:stCxn id="229" idx="31"/>
            <a:endCxn id="265" idx="3"/>
          </p:cNvCxnSpPr>
          <p:nvPr/>
        </p:nvCxnSpPr>
        <p:spPr>
          <a:xfrm flipH="1">
            <a:off x="6736063" y="9609793"/>
            <a:ext cx="4419364" cy="1522007"/>
          </a:xfrm>
          <a:prstGeom prst="bentConnector3">
            <a:avLst>
              <a:gd name="adj1" fmla="val -22617"/>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7" name="Rectangle 151"/>
          <p:cNvSpPr/>
          <p:nvPr/>
        </p:nvSpPr>
        <p:spPr>
          <a:xfrm>
            <a:off x="839787" y="7342087"/>
            <a:ext cx="5186616" cy="10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Accountability</a:t>
            </a:r>
          </a:p>
        </p:txBody>
      </p:sp>
      <p:cxnSp>
        <p:nvCxnSpPr>
          <p:cNvPr id="268" name="Elbow Connector 153"/>
          <p:cNvCxnSpPr>
            <a:cxnSpLocks/>
            <a:stCxn id="251" idx="8"/>
            <a:endCxn id="267" idx="3"/>
          </p:cNvCxnSpPr>
          <p:nvPr/>
        </p:nvCxnSpPr>
        <p:spPr>
          <a:xfrm flipH="1" flipV="1">
            <a:off x="6026403" y="7882087"/>
            <a:ext cx="3576384" cy="210240"/>
          </a:xfrm>
          <a:prstGeom prst="bentConnector5">
            <a:avLst>
              <a:gd name="adj1" fmla="val -6392"/>
              <a:gd name="adj2" fmla="val -416244"/>
              <a:gd name="adj3" fmla="val 74662"/>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9" name="Rectangle 157"/>
          <p:cNvSpPr/>
          <p:nvPr/>
        </p:nvSpPr>
        <p:spPr>
          <a:xfrm>
            <a:off x="15307195" y="10819386"/>
            <a:ext cx="4320000" cy="10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Data Sharing</a:t>
            </a:r>
          </a:p>
        </p:txBody>
      </p:sp>
      <p:cxnSp>
        <p:nvCxnSpPr>
          <p:cNvPr id="270" name="Elbow Connector 159"/>
          <p:cNvCxnSpPr>
            <a:endCxn id="269" idx="1"/>
          </p:cNvCxnSpPr>
          <p:nvPr/>
        </p:nvCxnSpPr>
        <p:spPr>
          <a:xfrm>
            <a:off x="13570048" y="9906001"/>
            <a:ext cx="1737147" cy="1453385"/>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1" name="Rectangle 164"/>
          <p:cNvSpPr/>
          <p:nvPr/>
        </p:nvSpPr>
        <p:spPr>
          <a:xfrm>
            <a:off x="17624964" y="8451346"/>
            <a:ext cx="5832095"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Data minimization</a:t>
            </a:r>
            <a:endParaRPr lang="en-US" sz="1800" b="1" dirty="0">
              <a:latin typeface="Lato Regular"/>
              <a:cs typeface="Lato Regular"/>
            </a:endParaRPr>
          </a:p>
        </p:txBody>
      </p:sp>
      <p:cxnSp>
        <p:nvCxnSpPr>
          <p:cNvPr id="272" name="Elbow Connector 166"/>
          <p:cNvCxnSpPr>
            <a:cxnSpLocks/>
            <a:endCxn id="271" idx="1"/>
          </p:cNvCxnSpPr>
          <p:nvPr/>
        </p:nvCxnSpPr>
        <p:spPr>
          <a:xfrm>
            <a:off x="15828552" y="7663998"/>
            <a:ext cx="1796412" cy="1327348"/>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3" name="Rectangle 169"/>
          <p:cNvSpPr/>
          <p:nvPr/>
        </p:nvSpPr>
        <p:spPr>
          <a:xfrm>
            <a:off x="17603787" y="5282903"/>
            <a:ext cx="5418610" cy="1080000"/>
          </a:xfrm>
          <a:prstGeom prst="rect">
            <a:avLst/>
          </a:prstGeom>
          <a:solidFill>
            <a:srgbClr val="329FD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Confidentiality</a:t>
            </a:r>
          </a:p>
        </p:txBody>
      </p:sp>
      <p:cxnSp>
        <p:nvCxnSpPr>
          <p:cNvPr id="274" name="Elbow Connector 171"/>
          <p:cNvCxnSpPr>
            <a:cxnSpLocks/>
            <a:stCxn id="237" idx="28"/>
            <a:endCxn id="273" idx="1"/>
          </p:cNvCxnSpPr>
          <p:nvPr/>
        </p:nvCxnSpPr>
        <p:spPr>
          <a:xfrm>
            <a:off x="15036574" y="5818414"/>
            <a:ext cx="2567213" cy="4489"/>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5" name="Rectangle 174"/>
          <p:cNvSpPr/>
          <p:nvPr/>
        </p:nvSpPr>
        <p:spPr>
          <a:xfrm>
            <a:off x="16262666" y="1981200"/>
            <a:ext cx="4320000" cy="1080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Transparency</a:t>
            </a:r>
          </a:p>
        </p:txBody>
      </p:sp>
      <p:cxnSp>
        <p:nvCxnSpPr>
          <p:cNvPr id="276" name="Elbow Connector 176"/>
          <p:cNvCxnSpPr>
            <a:endCxn id="275" idx="1"/>
          </p:cNvCxnSpPr>
          <p:nvPr/>
        </p:nvCxnSpPr>
        <p:spPr>
          <a:xfrm flipV="1">
            <a:off x="13437073" y="2521200"/>
            <a:ext cx="2825593" cy="1972616"/>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7" name="Rectangle 179"/>
          <p:cNvSpPr/>
          <p:nvPr/>
        </p:nvSpPr>
        <p:spPr>
          <a:xfrm>
            <a:off x="2897187" y="2468635"/>
            <a:ext cx="5289216" cy="10979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Lawful basis</a:t>
            </a:r>
            <a:endParaRPr lang="en-US" sz="1800" b="1" dirty="0">
              <a:latin typeface="Lato Regular"/>
              <a:cs typeface="Lato Regular"/>
            </a:endParaRPr>
          </a:p>
        </p:txBody>
      </p:sp>
      <p:cxnSp>
        <p:nvCxnSpPr>
          <p:cNvPr id="278" name="Elbow Connector 181"/>
          <p:cNvCxnSpPr/>
          <p:nvPr/>
        </p:nvCxnSpPr>
        <p:spPr>
          <a:xfrm rot="10800000">
            <a:off x="8154687" y="2816357"/>
            <a:ext cx="3194323" cy="1638102"/>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610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Agenda</a:t>
            </a:r>
          </a:p>
        </p:txBody>
      </p:sp>
      <p:sp>
        <p:nvSpPr>
          <p:cNvPr id="3" name="Text Placeholder 2"/>
          <p:cNvSpPr>
            <a:spLocks noGrp="1"/>
          </p:cNvSpPr>
          <p:nvPr>
            <p:ph type="body" sz="quarter" idx="14"/>
          </p:nvPr>
        </p:nvSpPr>
        <p:spPr/>
        <p:txBody>
          <a:bodyPr/>
          <a:lstStyle/>
          <a:p>
            <a:r>
              <a:rPr lang="en-US" b="1" dirty="0">
                <a:solidFill>
                  <a:schemeClr val="bg1">
                    <a:lumMod val="65000"/>
                  </a:schemeClr>
                </a:solidFill>
              </a:rPr>
              <a:t>Theory to Practice…</a:t>
            </a:r>
          </a:p>
        </p:txBody>
      </p:sp>
      <p:sp>
        <p:nvSpPr>
          <p:cNvPr id="4"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2</a:t>
            </a:fld>
            <a:endParaRPr lang="en-US" dirty="0"/>
          </a:p>
        </p:txBody>
      </p:sp>
      <p:sp>
        <p:nvSpPr>
          <p:cNvPr id="5" name="Oval 4"/>
          <p:cNvSpPr/>
          <p:nvPr/>
        </p:nvSpPr>
        <p:spPr>
          <a:xfrm>
            <a:off x="1215126" y="3166533"/>
            <a:ext cx="6215343" cy="6218768"/>
          </a:xfrm>
          <a:prstGeom prst="ellipse">
            <a:avLst/>
          </a:prstGeom>
          <a:solidFill>
            <a:srgbClr val="329FD1">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6" name="Oval 5"/>
          <p:cNvSpPr/>
          <p:nvPr/>
        </p:nvSpPr>
        <p:spPr>
          <a:xfrm>
            <a:off x="6477843" y="3166533"/>
            <a:ext cx="6215343" cy="6218768"/>
          </a:xfrm>
          <a:prstGeom prst="ellipse">
            <a:avLst/>
          </a:prstGeom>
          <a:solidFill>
            <a:schemeClr val="accent3">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7" name="Oval 6"/>
          <p:cNvSpPr/>
          <p:nvPr/>
        </p:nvSpPr>
        <p:spPr>
          <a:xfrm>
            <a:off x="11774434" y="3166533"/>
            <a:ext cx="6215343" cy="6218768"/>
          </a:xfrm>
          <a:prstGeom prst="ellipse">
            <a:avLst/>
          </a:prstGeom>
          <a:solidFill>
            <a:srgbClr val="329FD1">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8" name="Oval 7"/>
          <p:cNvSpPr/>
          <p:nvPr/>
        </p:nvSpPr>
        <p:spPr>
          <a:xfrm>
            <a:off x="16969409" y="3166533"/>
            <a:ext cx="6215343" cy="6218768"/>
          </a:xfrm>
          <a:prstGeom prst="ellipse">
            <a:avLst/>
          </a:prstGeom>
          <a:solidFill>
            <a:schemeClr val="accent5">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10" name="TextBox 9"/>
          <p:cNvSpPr txBox="1"/>
          <p:nvPr/>
        </p:nvSpPr>
        <p:spPr>
          <a:xfrm>
            <a:off x="1977227" y="6353698"/>
            <a:ext cx="4513321" cy="1723502"/>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ea typeface="+mn-ea"/>
                <a:cs typeface="Raleway ExtraBold"/>
              </a:rPr>
              <a:t>Data &amp; Pandemics</a:t>
            </a:r>
          </a:p>
        </p:txBody>
      </p:sp>
      <p:sp>
        <p:nvSpPr>
          <p:cNvPr id="12" name="TextBox 11"/>
          <p:cNvSpPr txBox="1"/>
          <p:nvPr/>
        </p:nvSpPr>
        <p:spPr>
          <a:xfrm>
            <a:off x="7278050" y="6353698"/>
            <a:ext cx="4509086" cy="1723502"/>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cs typeface="Raleway ExtraBold"/>
              </a:rPr>
              <a:t>GDPR &amp; Corona</a:t>
            </a:r>
          </a:p>
        </p:txBody>
      </p:sp>
      <p:sp>
        <p:nvSpPr>
          <p:cNvPr id="14" name="TextBox 13"/>
          <p:cNvSpPr txBox="1"/>
          <p:nvPr/>
        </p:nvSpPr>
        <p:spPr>
          <a:xfrm>
            <a:off x="12769397" y="6353698"/>
            <a:ext cx="4212716" cy="1723502"/>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cs typeface="Raleway ExtraBold"/>
              </a:rPr>
              <a:t>Functioning with </a:t>
            </a:r>
            <a:r>
              <a:rPr lang="en-US" b="1" dirty="0" err="1">
                <a:solidFill>
                  <a:schemeClr val="bg1"/>
                </a:solidFill>
                <a:latin typeface="Raleway ExtraBold"/>
                <a:cs typeface="Raleway ExtraBold"/>
              </a:rPr>
              <a:t>Covid</a:t>
            </a:r>
            <a:endParaRPr lang="en-US" b="1" dirty="0">
              <a:solidFill>
                <a:schemeClr val="bg1"/>
              </a:solidFill>
              <a:latin typeface="Raleway ExtraBold"/>
              <a:cs typeface="Raleway ExtraBold"/>
            </a:endParaRPr>
          </a:p>
        </p:txBody>
      </p:sp>
      <p:sp>
        <p:nvSpPr>
          <p:cNvPr id="16" name="TextBox 15"/>
          <p:cNvSpPr txBox="1"/>
          <p:nvPr/>
        </p:nvSpPr>
        <p:spPr>
          <a:xfrm>
            <a:off x="17858526" y="6353698"/>
            <a:ext cx="4513321" cy="984839"/>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cs typeface="Raleway ExtraBold"/>
              </a:rPr>
              <a:t>Questions</a:t>
            </a:r>
          </a:p>
        </p:txBody>
      </p:sp>
      <p:grpSp>
        <p:nvGrpSpPr>
          <p:cNvPr id="9" name="Group 14"/>
          <p:cNvGrpSpPr/>
          <p:nvPr/>
        </p:nvGrpSpPr>
        <p:grpSpPr>
          <a:xfrm>
            <a:off x="3316733" y="3600208"/>
            <a:ext cx="1790254" cy="2038592"/>
            <a:chOff x="-17462" y="-3175"/>
            <a:chExt cx="4600575" cy="5238750"/>
          </a:xfrm>
          <a:solidFill>
            <a:schemeClr val="bg1"/>
          </a:solidFill>
        </p:grpSpPr>
        <p:sp>
          <p:nvSpPr>
            <p:cNvPr id="18" name="Freeform 17"/>
            <p:cNvSpPr>
              <a:spLocks noEditPoints="1"/>
            </p:cNvSpPr>
            <p:nvPr/>
          </p:nvSpPr>
          <p:spPr bwMode="auto">
            <a:xfrm>
              <a:off x="-17462" y="-3175"/>
              <a:ext cx="4600575" cy="5238750"/>
            </a:xfrm>
            <a:custGeom>
              <a:avLst/>
              <a:gdLst>
                <a:gd name="T0" fmla="*/ 899 w 1224"/>
                <a:gd name="T1" fmla="*/ 44 h 1394"/>
                <a:gd name="T2" fmla="*/ 318 w 1224"/>
                <a:gd name="T3" fmla="*/ 92 h 1394"/>
                <a:gd name="T4" fmla="*/ 105 w 1224"/>
                <a:gd name="T5" fmla="*/ 367 h 1394"/>
                <a:gd name="T6" fmla="*/ 105 w 1224"/>
                <a:gd name="T7" fmla="*/ 538 h 1394"/>
                <a:gd name="T8" fmla="*/ 109 w 1224"/>
                <a:gd name="T9" fmla="*/ 554 h 1394"/>
                <a:gd name="T10" fmla="*/ 60 w 1224"/>
                <a:gd name="T11" fmla="*/ 631 h 1394"/>
                <a:gd name="T12" fmla="*/ 22 w 1224"/>
                <a:gd name="T13" fmla="*/ 686 h 1394"/>
                <a:gd name="T14" fmla="*/ 22 w 1224"/>
                <a:gd name="T15" fmla="*/ 687 h 1394"/>
                <a:gd name="T16" fmla="*/ 56 w 1224"/>
                <a:gd name="T17" fmla="*/ 841 h 1394"/>
                <a:gd name="T18" fmla="*/ 77 w 1224"/>
                <a:gd name="T19" fmla="*/ 914 h 1394"/>
                <a:gd name="T20" fmla="*/ 116 w 1224"/>
                <a:gd name="T21" fmla="*/ 1011 h 1394"/>
                <a:gd name="T22" fmla="*/ 116 w 1224"/>
                <a:gd name="T23" fmla="*/ 1080 h 1394"/>
                <a:gd name="T24" fmla="*/ 263 w 1224"/>
                <a:gd name="T25" fmla="*/ 1204 h 1394"/>
                <a:gd name="T26" fmla="*/ 380 w 1224"/>
                <a:gd name="T27" fmla="*/ 1292 h 1394"/>
                <a:gd name="T28" fmla="*/ 962 w 1224"/>
                <a:gd name="T29" fmla="*/ 1394 h 1394"/>
                <a:gd name="T30" fmla="*/ 1068 w 1224"/>
                <a:gd name="T31" fmla="*/ 1268 h 1394"/>
                <a:gd name="T32" fmla="*/ 1034 w 1224"/>
                <a:gd name="T33" fmla="*/ 991 h 1394"/>
                <a:gd name="T34" fmla="*/ 1209 w 1224"/>
                <a:gd name="T35" fmla="*/ 649 h 1394"/>
                <a:gd name="T36" fmla="*/ 1099 w 1224"/>
                <a:gd name="T37" fmla="*/ 184 h 1394"/>
                <a:gd name="T38" fmla="*/ 976 w 1224"/>
                <a:gd name="T39" fmla="*/ 943 h 1394"/>
                <a:gd name="T40" fmla="*/ 994 w 1224"/>
                <a:gd name="T41" fmla="*/ 1281 h 1394"/>
                <a:gd name="T42" fmla="*/ 962 w 1224"/>
                <a:gd name="T43" fmla="*/ 1319 h 1394"/>
                <a:gd name="T44" fmla="*/ 455 w 1224"/>
                <a:gd name="T45" fmla="*/ 1288 h 1394"/>
                <a:gd name="T46" fmla="*/ 405 w 1224"/>
                <a:gd name="T47" fmla="*/ 1098 h 1394"/>
                <a:gd name="T48" fmla="*/ 263 w 1224"/>
                <a:gd name="T49" fmla="*/ 1129 h 1394"/>
                <a:gd name="T50" fmla="*/ 157 w 1224"/>
                <a:gd name="T51" fmla="*/ 940 h 1394"/>
                <a:gd name="T52" fmla="*/ 171 w 1224"/>
                <a:gd name="T53" fmla="*/ 884 h 1394"/>
                <a:gd name="T54" fmla="*/ 134 w 1224"/>
                <a:gd name="T55" fmla="*/ 864 h 1394"/>
                <a:gd name="T56" fmla="*/ 146 w 1224"/>
                <a:gd name="T57" fmla="*/ 807 h 1394"/>
                <a:gd name="T58" fmla="*/ 101 w 1224"/>
                <a:gd name="T59" fmla="*/ 781 h 1394"/>
                <a:gd name="T60" fmla="*/ 85 w 1224"/>
                <a:gd name="T61" fmla="*/ 727 h 1394"/>
                <a:gd name="T62" fmla="*/ 174 w 1224"/>
                <a:gd name="T63" fmla="*/ 594 h 1394"/>
                <a:gd name="T64" fmla="*/ 178 w 1224"/>
                <a:gd name="T65" fmla="*/ 522 h 1394"/>
                <a:gd name="T66" fmla="*/ 177 w 1224"/>
                <a:gd name="T67" fmla="*/ 386 h 1394"/>
                <a:gd name="T68" fmla="*/ 1135 w 1224"/>
                <a:gd name="T69" fmla="*/ 638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4" h="1394">
                  <a:moveTo>
                    <a:pt x="1099" y="184"/>
                  </a:moveTo>
                  <a:cubicBezTo>
                    <a:pt x="1047" y="122"/>
                    <a:pt x="979" y="75"/>
                    <a:pt x="899" y="44"/>
                  </a:cubicBezTo>
                  <a:cubicBezTo>
                    <a:pt x="827" y="15"/>
                    <a:pt x="745" y="0"/>
                    <a:pt x="662" y="0"/>
                  </a:cubicBezTo>
                  <a:cubicBezTo>
                    <a:pt x="538" y="0"/>
                    <a:pt x="417" y="33"/>
                    <a:pt x="318" y="92"/>
                  </a:cubicBezTo>
                  <a:cubicBezTo>
                    <a:pt x="265" y="123"/>
                    <a:pt x="221" y="162"/>
                    <a:pt x="185" y="206"/>
                  </a:cubicBezTo>
                  <a:cubicBezTo>
                    <a:pt x="146" y="255"/>
                    <a:pt x="119" y="309"/>
                    <a:pt x="105" y="367"/>
                  </a:cubicBezTo>
                  <a:cubicBezTo>
                    <a:pt x="92" y="417"/>
                    <a:pt x="91" y="475"/>
                    <a:pt x="101" y="522"/>
                  </a:cubicBezTo>
                  <a:cubicBezTo>
                    <a:pt x="105" y="538"/>
                    <a:pt x="105" y="538"/>
                    <a:pt x="105" y="538"/>
                  </a:cubicBezTo>
                  <a:cubicBezTo>
                    <a:pt x="106" y="543"/>
                    <a:pt x="107" y="548"/>
                    <a:pt x="109" y="551"/>
                  </a:cubicBezTo>
                  <a:cubicBezTo>
                    <a:pt x="109" y="552"/>
                    <a:pt x="109" y="553"/>
                    <a:pt x="109" y="554"/>
                  </a:cubicBezTo>
                  <a:cubicBezTo>
                    <a:pt x="106" y="561"/>
                    <a:pt x="106" y="561"/>
                    <a:pt x="106" y="561"/>
                  </a:cubicBezTo>
                  <a:cubicBezTo>
                    <a:pt x="95" y="584"/>
                    <a:pt x="78" y="607"/>
                    <a:pt x="60" y="631"/>
                  </a:cubicBezTo>
                  <a:cubicBezTo>
                    <a:pt x="48" y="649"/>
                    <a:pt x="35" y="667"/>
                    <a:pt x="22" y="686"/>
                  </a:cubicBezTo>
                  <a:cubicBezTo>
                    <a:pt x="22" y="686"/>
                    <a:pt x="22" y="686"/>
                    <a:pt x="22" y="686"/>
                  </a:cubicBezTo>
                  <a:cubicBezTo>
                    <a:pt x="22" y="686"/>
                    <a:pt x="22" y="686"/>
                    <a:pt x="22" y="686"/>
                  </a:cubicBezTo>
                  <a:cubicBezTo>
                    <a:pt x="22" y="687"/>
                    <a:pt x="22" y="687"/>
                    <a:pt x="22" y="687"/>
                  </a:cubicBezTo>
                  <a:cubicBezTo>
                    <a:pt x="4" y="715"/>
                    <a:pt x="0" y="748"/>
                    <a:pt x="9" y="779"/>
                  </a:cubicBezTo>
                  <a:cubicBezTo>
                    <a:pt x="17" y="805"/>
                    <a:pt x="34" y="827"/>
                    <a:pt x="56" y="841"/>
                  </a:cubicBezTo>
                  <a:cubicBezTo>
                    <a:pt x="55" y="860"/>
                    <a:pt x="58" y="880"/>
                    <a:pt x="67" y="897"/>
                  </a:cubicBezTo>
                  <a:cubicBezTo>
                    <a:pt x="70" y="903"/>
                    <a:pt x="73" y="909"/>
                    <a:pt x="77" y="914"/>
                  </a:cubicBezTo>
                  <a:cubicBezTo>
                    <a:pt x="75" y="938"/>
                    <a:pt x="81" y="964"/>
                    <a:pt x="97" y="984"/>
                  </a:cubicBezTo>
                  <a:cubicBezTo>
                    <a:pt x="116" y="1011"/>
                    <a:pt x="116" y="1011"/>
                    <a:pt x="116" y="1011"/>
                  </a:cubicBezTo>
                  <a:cubicBezTo>
                    <a:pt x="116" y="1014"/>
                    <a:pt x="116" y="1019"/>
                    <a:pt x="116" y="1022"/>
                  </a:cubicBezTo>
                  <a:cubicBezTo>
                    <a:pt x="115" y="1038"/>
                    <a:pt x="113" y="1059"/>
                    <a:pt x="116" y="1080"/>
                  </a:cubicBezTo>
                  <a:cubicBezTo>
                    <a:pt x="120" y="1113"/>
                    <a:pt x="131" y="1140"/>
                    <a:pt x="151" y="1161"/>
                  </a:cubicBezTo>
                  <a:cubicBezTo>
                    <a:pt x="178" y="1189"/>
                    <a:pt x="216" y="1204"/>
                    <a:pt x="263" y="1204"/>
                  </a:cubicBezTo>
                  <a:cubicBezTo>
                    <a:pt x="294" y="1204"/>
                    <a:pt x="330" y="1198"/>
                    <a:pt x="373" y="1186"/>
                  </a:cubicBezTo>
                  <a:cubicBezTo>
                    <a:pt x="375" y="1213"/>
                    <a:pt x="378" y="1247"/>
                    <a:pt x="380" y="1292"/>
                  </a:cubicBezTo>
                  <a:cubicBezTo>
                    <a:pt x="383" y="1349"/>
                    <a:pt x="430" y="1394"/>
                    <a:pt x="488" y="1394"/>
                  </a:cubicBezTo>
                  <a:cubicBezTo>
                    <a:pt x="962" y="1394"/>
                    <a:pt x="962" y="1394"/>
                    <a:pt x="962" y="1394"/>
                  </a:cubicBezTo>
                  <a:cubicBezTo>
                    <a:pt x="994" y="1394"/>
                    <a:pt x="1024" y="1380"/>
                    <a:pt x="1045" y="1356"/>
                  </a:cubicBezTo>
                  <a:cubicBezTo>
                    <a:pt x="1065" y="1331"/>
                    <a:pt x="1074" y="1299"/>
                    <a:pt x="1068" y="1268"/>
                  </a:cubicBezTo>
                  <a:cubicBezTo>
                    <a:pt x="1025" y="1025"/>
                    <a:pt x="1025" y="1025"/>
                    <a:pt x="1025" y="1025"/>
                  </a:cubicBezTo>
                  <a:cubicBezTo>
                    <a:pt x="1023" y="1013"/>
                    <a:pt x="1026" y="1001"/>
                    <a:pt x="1034" y="991"/>
                  </a:cubicBezTo>
                  <a:cubicBezTo>
                    <a:pt x="1068" y="950"/>
                    <a:pt x="1108" y="901"/>
                    <a:pt x="1141" y="843"/>
                  </a:cubicBezTo>
                  <a:cubicBezTo>
                    <a:pt x="1177" y="780"/>
                    <a:pt x="1199" y="717"/>
                    <a:pt x="1209" y="649"/>
                  </a:cubicBezTo>
                  <a:cubicBezTo>
                    <a:pt x="1224" y="553"/>
                    <a:pt x="1221" y="464"/>
                    <a:pt x="1201" y="384"/>
                  </a:cubicBezTo>
                  <a:cubicBezTo>
                    <a:pt x="1182" y="308"/>
                    <a:pt x="1148" y="240"/>
                    <a:pt x="1099" y="184"/>
                  </a:cubicBezTo>
                  <a:close/>
                  <a:moveTo>
                    <a:pt x="1135" y="638"/>
                  </a:moveTo>
                  <a:cubicBezTo>
                    <a:pt x="1116" y="765"/>
                    <a:pt x="1049" y="857"/>
                    <a:pt x="976" y="943"/>
                  </a:cubicBezTo>
                  <a:cubicBezTo>
                    <a:pt x="954" y="969"/>
                    <a:pt x="945" y="1004"/>
                    <a:pt x="951" y="1038"/>
                  </a:cubicBezTo>
                  <a:cubicBezTo>
                    <a:pt x="994" y="1281"/>
                    <a:pt x="994" y="1281"/>
                    <a:pt x="994" y="1281"/>
                  </a:cubicBezTo>
                  <a:cubicBezTo>
                    <a:pt x="996" y="1290"/>
                    <a:pt x="993" y="1300"/>
                    <a:pt x="987" y="1308"/>
                  </a:cubicBezTo>
                  <a:cubicBezTo>
                    <a:pt x="981" y="1315"/>
                    <a:pt x="972" y="1319"/>
                    <a:pt x="962" y="1319"/>
                  </a:cubicBezTo>
                  <a:cubicBezTo>
                    <a:pt x="488" y="1319"/>
                    <a:pt x="488" y="1319"/>
                    <a:pt x="488" y="1319"/>
                  </a:cubicBezTo>
                  <a:cubicBezTo>
                    <a:pt x="470" y="1319"/>
                    <a:pt x="456" y="1306"/>
                    <a:pt x="455" y="1288"/>
                  </a:cubicBezTo>
                  <a:cubicBezTo>
                    <a:pt x="451" y="1206"/>
                    <a:pt x="446" y="1155"/>
                    <a:pt x="443" y="1127"/>
                  </a:cubicBezTo>
                  <a:cubicBezTo>
                    <a:pt x="441" y="1114"/>
                    <a:pt x="423" y="1098"/>
                    <a:pt x="405" y="1098"/>
                  </a:cubicBezTo>
                  <a:cubicBezTo>
                    <a:pt x="401" y="1098"/>
                    <a:pt x="398" y="1099"/>
                    <a:pt x="395" y="1100"/>
                  </a:cubicBezTo>
                  <a:cubicBezTo>
                    <a:pt x="336" y="1120"/>
                    <a:pt x="294" y="1129"/>
                    <a:pt x="263" y="1129"/>
                  </a:cubicBezTo>
                  <a:cubicBezTo>
                    <a:pt x="148" y="1129"/>
                    <a:pt x="208" y="1009"/>
                    <a:pt x="186" y="979"/>
                  </a:cubicBezTo>
                  <a:cubicBezTo>
                    <a:pt x="157" y="940"/>
                    <a:pt x="157" y="940"/>
                    <a:pt x="157" y="940"/>
                  </a:cubicBezTo>
                  <a:cubicBezTo>
                    <a:pt x="150" y="930"/>
                    <a:pt x="150" y="917"/>
                    <a:pt x="156" y="907"/>
                  </a:cubicBezTo>
                  <a:cubicBezTo>
                    <a:pt x="171" y="884"/>
                    <a:pt x="171" y="884"/>
                    <a:pt x="171" y="884"/>
                  </a:cubicBezTo>
                  <a:cubicBezTo>
                    <a:pt x="152" y="879"/>
                    <a:pt x="152" y="879"/>
                    <a:pt x="152" y="879"/>
                  </a:cubicBezTo>
                  <a:cubicBezTo>
                    <a:pt x="144" y="877"/>
                    <a:pt x="138" y="871"/>
                    <a:pt x="134" y="864"/>
                  </a:cubicBezTo>
                  <a:cubicBezTo>
                    <a:pt x="130" y="857"/>
                    <a:pt x="130" y="848"/>
                    <a:pt x="133" y="841"/>
                  </a:cubicBezTo>
                  <a:cubicBezTo>
                    <a:pt x="146" y="807"/>
                    <a:pt x="146" y="807"/>
                    <a:pt x="146" y="807"/>
                  </a:cubicBezTo>
                  <a:cubicBezTo>
                    <a:pt x="148" y="804"/>
                    <a:pt x="146" y="801"/>
                    <a:pt x="143" y="799"/>
                  </a:cubicBezTo>
                  <a:cubicBezTo>
                    <a:pt x="101" y="781"/>
                    <a:pt x="101" y="781"/>
                    <a:pt x="101" y="781"/>
                  </a:cubicBezTo>
                  <a:cubicBezTo>
                    <a:pt x="92" y="776"/>
                    <a:pt x="84" y="768"/>
                    <a:pt x="81" y="758"/>
                  </a:cubicBezTo>
                  <a:cubicBezTo>
                    <a:pt x="78" y="747"/>
                    <a:pt x="80" y="736"/>
                    <a:pt x="85" y="727"/>
                  </a:cubicBezTo>
                  <a:cubicBezTo>
                    <a:pt x="86" y="726"/>
                    <a:pt x="86" y="726"/>
                    <a:pt x="86" y="726"/>
                  </a:cubicBezTo>
                  <a:cubicBezTo>
                    <a:pt x="114" y="681"/>
                    <a:pt x="150" y="641"/>
                    <a:pt x="174" y="594"/>
                  </a:cubicBezTo>
                  <a:cubicBezTo>
                    <a:pt x="184" y="573"/>
                    <a:pt x="184" y="573"/>
                    <a:pt x="184" y="573"/>
                  </a:cubicBezTo>
                  <a:cubicBezTo>
                    <a:pt x="191" y="559"/>
                    <a:pt x="182" y="537"/>
                    <a:pt x="178" y="522"/>
                  </a:cubicBezTo>
                  <a:cubicBezTo>
                    <a:pt x="175" y="505"/>
                    <a:pt x="175" y="505"/>
                    <a:pt x="175" y="505"/>
                  </a:cubicBezTo>
                  <a:cubicBezTo>
                    <a:pt x="166" y="468"/>
                    <a:pt x="168" y="422"/>
                    <a:pt x="177" y="386"/>
                  </a:cubicBezTo>
                  <a:cubicBezTo>
                    <a:pt x="227" y="187"/>
                    <a:pt x="445" y="75"/>
                    <a:pt x="662" y="75"/>
                  </a:cubicBezTo>
                  <a:cubicBezTo>
                    <a:pt x="929" y="75"/>
                    <a:pt x="1195" y="247"/>
                    <a:pt x="1135" y="6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18"/>
            <p:cNvSpPr>
              <a:spLocks/>
            </p:cNvSpPr>
            <p:nvPr/>
          </p:nvSpPr>
          <p:spPr bwMode="auto">
            <a:xfrm>
              <a:off x="866776" y="496888"/>
              <a:ext cx="3243263" cy="2638425"/>
            </a:xfrm>
            <a:custGeom>
              <a:avLst/>
              <a:gdLst>
                <a:gd name="T0" fmla="*/ 571 w 863"/>
                <a:gd name="T1" fmla="*/ 31 h 702"/>
                <a:gd name="T2" fmla="*/ 506 w 863"/>
                <a:gd name="T3" fmla="*/ 7 h 702"/>
                <a:gd name="T4" fmla="*/ 463 w 863"/>
                <a:gd name="T5" fmla="*/ 16 h 702"/>
                <a:gd name="T6" fmla="*/ 416 w 863"/>
                <a:gd name="T7" fmla="*/ 0 h 702"/>
                <a:gd name="T8" fmla="*/ 378 w 863"/>
                <a:gd name="T9" fmla="*/ 10 h 702"/>
                <a:gd name="T10" fmla="*/ 348 w 863"/>
                <a:gd name="T11" fmla="*/ 7 h 702"/>
                <a:gd name="T12" fmla="*/ 262 w 863"/>
                <a:gd name="T13" fmla="*/ 36 h 702"/>
                <a:gd name="T14" fmla="*/ 253 w 863"/>
                <a:gd name="T15" fmla="*/ 36 h 702"/>
                <a:gd name="T16" fmla="*/ 149 w 863"/>
                <a:gd name="T17" fmla="*/ 84 h 702"/>
                <a:gd name="T18" fmla="*/ 58 w 863"/>
                <a:gd name="T19" fmla="*/ 191 h 702"/>
                <a:gd name="T20" fmla="*/ 23 w 863"/>
                <a:gd name="T21" fmla="*/ 242 h 702"/>
                <a:gd name="T22" fmla="*/ 24 w 863"/>
                <a:gd name="T23" fmla="*/ 250 h 702"/>
                <a:gd name="T24" fmla="*/ 0 w 863"/>
                <a:gd name="T25" fmla="*/ 326 h 702"/>
                <a:gd name="T26" fmla="*/ 61 w 863"/>
                <a:gd name="T27" fmla="*/ 438 h 702"/>
                <a:gd name="T28" fmla="*/ 161 w 863"/>
                <a:gd name="T29" fmla="*/ 509 h 702"/>
                <a:gd name="T30" fmla="*/ 211 w 863"/>
                <a:gd name="T31" fmla="*/ 496 h 702"/>
                <a:gd name="T32" fmla="*/ 275 w 863"/>
                <a:gd name="T33" fmla="*/ 535 h 702"/>
                <a:gd name="T34" fmla="*/ 405 w 863"/>
                <a:gd name="T35" fmla="*/ 626 h 702"/>
                <a:gd name="T36" fmla="*/ 460 w 863"/>
                <a:gd name="T37" fmla="*/ 614 h 702"/>
                <a:gd name="T38" fmla="*/ 609 w 863"/>
                <a:gd name="T39" fmla="*/ 702 h 702"/>
                <a:gd name="T40" fmla="*/ 766 w 863"/>
                <a:gd name="T41" fmla="*/ 594 h 702"/>
                <a:gd name="T42" fmla="*/ 854 w 863"/>
                <a:gd name="T43" fmla="*/ 446 h 702"/>
                <a:gd name="T44" fmla="*/ 852 w 863"/>
                <a:gd name="T45" fmla="*/ 415 h 702"/>
                <a:gd name="T46" fmla="*/ 863 w 863"/>
                <a:gd name="T47" fmla="*/ 365 h 702"/>
                <a:gd name="T48" fmla="*/ 834 w 863"/>
                <a:gd name="T49" fmla="*/ 288 h 702"/>
                <a:gd name="T50" fmla="*/ 836 w 863"/>
                <a:gd name="T51" fmla="*/ 270 h 702"/>
                <a:gd name="T52" fmla="*/ 767 w 863"/>
                <a:gd name="T53" fmla="*/ 164 h 702"/>
                <a:gd name="T54" fmla="*/ 571 w 863"/>
                <a:gd name="T55" fmla="*/ 3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3" h="702">
                  <a:moveTo>
                    <a:pt x="571" y="31"/>
                  </a:moveTo>
                  <a:cubicBezTo>
                    <a:pt x="554" y="16"/>
                    <a:pt x="531" y="7"/>
                    <a:pt x="506" y="7"/>
                  </a:cubicBezTo>
                  <a:cubicBezTo>
                    <a:pt x="490" y="7"/>
                    <a:pt x="476" y="10"/>
                    <a:pt x="463" y="16"/>
                  </a:cubicBezTo>
                  <a:cubicBezTo>
                    <a:pt x="450" y="6"/>
                    <a:pt x="434" y="0"/>
                    <a:pt x="416" y="0"/>
                  </a:cubicBezTo>
                  <a:cubicBezTo>
                    <a:pt x="402" y="0"/>
                    <a:pt x="389" y="3"/>
                    <a:pt x="378" y="10"/>
                  </a:cubicBezTo>
                  <a:cubicBezTo>
                    <a:pt x="368" y="8"/>
                    <a:pt x="358" y="7"/>
                    <a:pt x="348" y="7"/>
                  </a:cubicBezTo>
                  <a:cubicBezTo>
                    <a:pt x="315" y="7"/>
                    <a:pt x="285" y="18"/>
                    <a:pt x="262" y="36"/>
                  </a:cubicBezTo>
                  <a:cubicBezTo>
                    <a:pt x="259" y="36"/>
                    <a:pt x="256" y="36"/>
                    <a:pt x="253" y="36"/>
                  </a:cubicBezTo>
                  <a:cubicBezTo>
                    <a:pt x="212" y="36"/>
                    <a:pt x="175" y="55"/>
                    <a:pt x="149" y="84"/>
                  </a:cubicBezTo>
                  <a:cubicBezTo>
                    <a:pt x="98" y="93"/>
                    <a:pt x="60" y="137"/>
                    <a:pt x="58" y="191"/>
                  </a:cubicBezTo>
                  <a:cubicBezTo>
                    <a:pt x="38" y="198"/>
                    <a:pt x="23" y="219"/>
                    <a:pt x="23" y="242"/>
                  </a:cubicBezTo>
                  <a:cubicBezTo>
                    <a:pt x="23" y="245"/>
                    <a:pt x="23" y="247"/>
                    <a:pt x="24" y="250"/>
                  </a:cubicBezTo>
                  <a:cubicBezTo>
                    <a:pt x="9" y="271"/>
                    <a:pt x="0" y="297"/>
                    <a:pt x="0" y="326"/>
                  </a:cubicBezTo>
                  <a:cubicBezTo>
                    <a:pt x="0" y="373"/>
                    <a:pt x="24" y="414"/>
                    <a:pt x="61" y="438"/>
                  </a:cubicBezTo>
                  <a:cubicBezTo>
                    <a:pt x="75" y="479"/>
                    <a:pt x="114" y="509"/>
                    <a:pt x="161" y="509"/>
                  </a:cubicBezTo>
                  <a:cubicBezTo>
                    <a:pt x="179" y="509"/>
                    <a:pt x="196" y="504"/>
                    <a:pt x="211" y="496"/>
                  </a:cubicBezTo>
                  <a:cubicBezTo>
                    <a:pt x="226" y="516"/>
                    <a:pt x="249" y="531"/>
                    <a:pt x="275" y="535"/>
                  </a:cubicBezTo>
                  <a:cubicBezTo>
                    <a:pt x="294" y="588"/>
                    <a:pt x="345" y="626"/>
                    <a:pt x="405" y="626"/>
                  </a:cubicBezTo>
                  <a:cubicBezTo>
                    <a:pt x="424" y="626"/>
                    <a:pt x="443" y="622"/>
                    <a:pt x="460" y="614"/>
                  </a:cubicBezTo>
                  <a:cubicBezTo>
                    <a:pt x="489" y="667"/>
                    <a:pt x="545" y="702"/>
                    <a:pt x="609" y="702"/>
                  </a:cubicBezTo>
                  <a:cubicBezTo>
                    <a:pt x="681" y="702"/>
                    <a:pt x="742" y="658"/>
                    <a:pt x="766" y="594"/>
                  </a:cubicBezTo>
                  <a:cubicBezTo>
                    <a:pt x="819" y="565"/>
                    <a:pt x="854" y="510"/>
                    <a:pt x="854" y="446"/>
                  </a:cubicBezTo>
                  <a:cubicBezTo>
                    <a:pt x="854" y="435"/>
                    <a:pt x="853" y="425"/>
                    <a:pt x="852" y="415"/>
                  </a:cubicBezTo>
                  <a:cubicBezTo>
                    <a:pt x="859" y="400"/>
                    <a:pt x="863" y="383"/>
                    <a:pt x="863" y="365"/>
                  </a:cubicBezTo>
                  <a:cubicBezTo>
                    <a:pt x="863" y="335"/>
                    <a:pt x="852" y="308"/>
                    <a:pt x="834" y="288"/>
                  </a:cubicBezTo>
                  <a:cubicBezTo>
                    <a:pt x="835" y="282"/>
                    <a:pt x="836" y="276"/>
                    <a:pt x="836" y="270"/>
                  </a:cubicBezTo>
                  <a:cubicBezTo>
                    <a:pt x="836" y="223"/>
                    <a:pt x="808" y="182"/>
                    <a:pt x="767" y="164"/>
                  </a:cubicBezTo>
                  <a:cubicBezTo>
                    <a:pt x="734" y="87"/>
                    <a:pt x="659" y="33"/>
                    <a:pt x="57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1" name="Group 19"/>
          <p:cNvGrpSpPr>
            <a:grpSpLocks noChangeAspect="1"/>
          </p:cNvGrpSpPr>
          <p:nvPr/>
        </p:nvGrpSpPr>
        <p:grpSpPr>
          <a:xfrm>
            <a:off x="8600341" y="4319830"/>
            <a:ext cx="2069246" cy="1166570"/>
            <a:chOff x="3175" y="1588"/>
            <a:chExt cx="2427288" cy="1368425"/>
          </a:xfrm>
          <a:solidFill>
            <a:schemeClr val="bg1"/>
          </a:solidFill>
        </p:grpSpPr>
        <p:sp>
          <p:nvSpPr>
            <p:cNvPr id="21" name="Freeform 5"/>
            <p:cNvSpPr>
              <a:spLocks noEditPoints="1"/>
            </p:cNvSpPr>
            <p:nvPr/>
          </p:nvSpPr>
          <p:spPr bwMode="auto">
            <a:xfrm>
              <a:off x="3175" y="1588"/>
              <a:ext cx="2427288" cy="1368425"/>
            </a:xfrm>
            <a:custGeom>
              <a:avLst/>
              <a:gdLst>
                <a:gd name="T0" fmla="*/ 1434 w 1529"/>
                <a:gd name="T1" fmla="*/ 288 h 862"/>
                <a:gd name="T2" fmla="*/ 1434 w 1529"/>
                <a:gd name="T3" fmla="*/ 0 h 862"/>
                <a:gd name="T4" fmla="*/ 0 w 1529"/>
                <a:gd name="T5" fmla="*/ 0 h 862"/>
                <a:gd name="T6" fmla="*/ 0 w 1529"/>
                <a:gd name="T7" fmla="*/ 862 h 862"/>
                <a:gd name="T8" fmla="*/ 1434 w 1529"/>
                <a:gd name="T9" fmla="*/ 862 h 862"/>
                <a:gd name="T10" fmla="*/ 1434 w 1529"/>
                <a:gd name="T11" fmla="*/ 671 h 862"/>
                <a:gd name="T12" fmla="*/ 1529 w 1529"/>
                <a:gd name="T13" fmla="*/ 671 h 862"/>
                <a:gd name="T14" fmla="*/ 1529 w 1529"/>
                <a:gd name="T15" fmla="*/ 288 h 862"/>
                <a:gd name="T16" fmla="*/ 1434 w 1529"/>
                <a:gd name="T17" fmla="*/ 288 h 862"/>
                <a:gd name="T18" fmla="*/ 1241 w 1529"/>
                <a:gd name="T19" fmla="*/ 671 h 862"/>
                <a:gd name="T20" fmla="*/ 192 w 1529"/>
                <a:gd name="T21" fmla="*/ 671 h 862"/>
                <a:gd name="T22" fmla="*/ 192 w 1529"/>
                <a:gd name="T23" fmla="*/ 190 h 862"/>
                <a:gd name="T24" fmla="*/ 1241 w 1529"/>
                <a:gd name="T25" fmla="*/ 190 h 862"/>
                <a:gd name="T26" fmla="*/ 1241 w 1529"/>
                <a:gd name="T27" fmla="*/ 671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9" h="862">
                  <a:moveTo>
                    <a:pt x="1434" y="288"/>
                  </a:moveTo>
                  <a:lnTo>
                    <a:pt x="1434" y="0"/>
                  </a:lnTo>
                  <a:lnTo>
                    <a:pt x="0" y="0"/>
                  </a:lnTo>
                  <a:lnTo>
                    <a:pt x="0" y="862"/>
                  </a:lnTo>
                  <a:lnTo>
                    <a:pt x="1434" y="862"/>
                  </a:lnTo>
                  <a:lnTo>
                    <a:pt x="1434" y="671"/>
                  </a:lnTo>
                  <a:lnTo>
                    <a:pt x="1529" y="671"/>
                  </a:lnTo>
                  <a:lnTo>
                    <a:pt x="1529" y="288"/>
                  </a:lnTo>
                  <a:lnTo>
                    <a:pt x="1434" y="288"/>
                  </a:lnTo>
                  <a:close/>
                  <a:moveTo>
                    <a:pt x="1241" y="671"/>
                  </a:moveTo>
                  <a:lnTo>
                    <a:pt x="192" y="671"/>
                  </a:lnTo>
                  <a:lnTo>
                    <a:pt x="192" y="190"/>
                  </a:lnTo>
                  <a:lnTo>
                    <a:pt x="1241" y="190"/>
                  </a:lnTo>
                  <a:lnTo>
                    <a:pt x="1241" y="67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6"/>
            <p:cNvSpPr>
              <a:spLocks/>
            </p:cNvSpPr>
            <p:nvPr/>
          </p:nvSpPr>
          <p:spPr bwMode="auto">
            <a:xfrm>
              <a:off x="458788" y="458788"/>
              <a:ext cx="908050" cy="454025"/>
            </a:xfrm>
            <a:custGeom>
              <a:avLst/>
              <a:gdLst>
                <a:gd name="T0" fmla="*/ 287 w 572"/>
                <a:gd name="T1" fmla="*/ 0 h 286"/>
                <a:gd name="T2" fmla="*/ 0 w 572"/>
                <a:gd name="T3" fmla="*/ 0 h 286"/>
                <a:gd name="T4" fmla="*/ 0 w 572"/>
                <a:gd name="T5" fmla="*/ 286 h 286"/>
                <a:gd name="T6" fmla="*/ 572 w 572"/>
                <a:gd name="T7" fmla="*/ 286 h 286"/>
                <a:gd name="T8" fmla="*/ 287 w 572"/>
                <a:gd name="T9" fmla="*/ 0 h 286"/>
              </a:gdLst>
              <a:ahLst/>
              <a:cxnLst>
                <a:cxn ang="0">
                  <a:pos x="T0" y="T1"/>
                </a:cxn>
                <a:cxn ang="0">
                  <a:pos x="T2" y="T3"/>
                </a:cxn>
                <a:cxn ang="0">
                  <a:pos x="T4" y="T5"/>
                </a:cxn>
                <a:cxn ang="0">
                  <a:pos x="T6" y="T7"/>
                </a:cxn>
                <a:cxn ang="0">
                  <a:pos x="T8" y="T9"/>
                </a:cxn>
              </a:cxnLst>
              <a:rect l="0" t="0" r="r" b="b"/>
              <a:pathLst>
                <a:path w="572" h="286">
                  <a:moveTo>
                    <a:pt x="287" y="0"/>
                  </a:moveTo>
                  <a:lnTo>
                    <a:pt x="0" y="0"/>
                  </a:lnTo>
                  <a:lnTo>
                    <a:pt x="0" y="286"/>
                  </a:lnTo>
                  <a:lnTo>
                    <a:pt x="572" y="286"/>
                  </a:lnTo>
                  <a:lnTo>
                    <a:pt x="28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 name="Group 22"/>
          <p:cNvGrpSpPr/>
          <p:nvPr/>
        </p:nvGrpSpPr>
        <p:grpSpPr>
          <a:xfrm>
            <a:off x="13931899" y="3795720"/>
            <a:ext cx="1919288" cy="1919280"/>
            <a:chOff x="6350" y="4763"/>
            <a:chExt cx="3371851" cy="3371850"/>
          </a:xfrm>
          <a:solidFill>
            <a:schemeClr val="bg1"/>
          </a:solidFill>
        </p:grpSpPr>
        <p:sp>
          <p:nvSpPr>
            <p:cNvPr id="24" name="Freeform 5"/>
            <p:cNvSpPr>
              <a:spLocks noEditPoints="1"/>
            </p:cNvSpPr>
            <p:nvPr/>
          </p:nvSpPr>
          <p:spPr bwMode="auto">
            <a:xfrm>
              <a:off x="989013" y="4763"/>
              <a:ext cx="2389188" cy="2393950"/>
            </a:xfrm>
            <a:custGeom>
              <a:avLst/>
              <a:gdLst>
                <a:gd name="T0" fmla="*/ 444 w 635"/>
                <a:gd name="T1" fmla="*/ 64 h 636"/>
                <a:gd name="T2" fmla="*/ 259 w 635"/>
                <a:gd name="T3" fmla="*/ 178 h 636"/>
                <a:gd name="T4" fmla="*/ 21 w 635"/>
                <a:gd name="T5" fmla="*/ 416 h 636"/>
                <a:gd name="T6" fmla="*/ 21 w 635"/>
                <a:gd name="T7" fmla="*/ 495 h 636"/>
                <a:gd name="T8" fmla="*/ 140 w 635"/>
                <a:gd name="T9" fmla="*/ 614 h 636"/>
                <a:gd name="T10" fmla="*/ 219 w 635"/>
                <a:gd name="T11" fmla="*/ 614 h 636"/>
                <a:gd name="T12" fmla="*/ 457 w 635"/>
                <a:gd name="T13" fmla="*/ 376 h 636"/>
                <a:gd name="T14" fmla="*/ 571 w 635"/>
                <a:gd name="T15" fmla="*/ 191 h 636"/>
                <a:gd name="T16" fmla="*/ 635 w 635"/>
                <a:gd name="T17" fmla="*/ 0 h 636"/>
                <a:gd name="T18" fmla="*/ 444 w 635"/>
                <a:gd name="T19" fmla="*/ 64 h 636"/>
                <a:gd name="T20" fmla="*/ 279 w 635"/>
                <a:gd name="T21" fmla="*/ 475 h 636"/>
                <a:gd name="T22" fmla="*/ 160 w 635"/>
                <a:gd name="T23" fmla="*/ 475 h 636"/>
                <a:gd name="T24" fmla="*/ 160 w 635"/>
                <a:gd name="T25" fmla="*/ 356 h 636"/>
                <a:gd name="T26" fmla="*/ 279 w 635"/>
                <a:gd name="T27" fmla="*/ 356 h 636"/>
                <a:gd name="T28" fmla="*/ 279 w 635"/>
                <a:gd name="T29" fmla="*/ 475 h 636"/>
                <a:gd name="T30" fmla="*/ 437 w 635"/>
                <a:gd name="T31" fmla="*/ 317 h 636"/>
                <a:gd name="T32" fmla="*/ 318 w 635"/>
                <a:gd name="T33" fmla="*/ 317 h 636"/>
                <a:gd name="T34" fmla="*/ 318 w 635"/>
                <a:gd name="T35" fmla="*/ 198 h 636"/>
                <a:gd name="T36" fmla="*/ 437 w 635"/>
                <a:gd name="T37" fmla="*/ 198 h 636"/>
                <a:gd name="T38" fmla="*/ 437 w 635"/>
                <a:gd name="T39" fmla="*/ 31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5" h="636">
                  <a:moveTo>
                    <a:pt x="444" y="64"/>
                  </a:moveTo>
                  <a:cubicBezTo>
                    <a:pt x="386" y="83"/>
                    <a:pt x="302" y="135"/>
                    <a:pt x="259" y="178"/>
                  </a:cubicBezTo>
                  <a:cubicBezTo>
                    <a:pt x="21" y="416"/>
                    <a:pt x="21" y="416"/>
                    <a:pt x="21" y="416"/>
                  </a:cubicBezTo>
                  <a:cubicBezTo>
                    <a:pt x="0" y="438"/>
                    <a:pt x="0" y="473"/>
                    <a:pt x="21" y="495"/>
                  </a:cubicBezTo>
                  <a:cubicBezTo>
                    <a:pt x="140" y="614"/>
                    <a:pt x="140" y="614"/>
                    <a:pt x="140" y="614"/>
                  </a:cubicBezTo>
                  <a:cubicBezTo>
                    <a:pt x="162" y="636"/>
                    <a:pt x="198" y="636"/>
                    <a:pt x="219" y="614"/>
                  </a:cubicBezTo>
                  <a:cubicBezTo>
                    <a:pt x="457" y="376"/>
                    <a:pt x="457" y="376"/>
                    <a:pt x="457" y="376"/>
                  </a:cubicBezTo>
                  <a:cubicBezTo>
                    <a:pt x="500" y="333"/>
                    <a:pt x="552" y="249"/>
                    <a:pt x="571" y="191"/>
                  </a:cubicBezTo>
                  <a:cubicBezTo>
                    <a:pt x="635" y="0"/>
                    <a:pt x="635" y="0"/>
                    <a:pt x="635" y="0"/>
                  </a:cubicBezTo>
                  <a:lnTo>
                    <a:pt x="444" y="64"/>
                  </a:lnTo>
                  <a:close/>
                  <a:moveTo>
                    <a:pt x="279" y="475"/>
                  </a:moveTo>
                  <a:cubicBezTo>
                    <a:pt x="246" y="508"/>
                    <a:pt x="193" y="508"/>
                    <a:pt x="160" y="475"/>
                  </a:cubicBezTo>
                  <a:cubicBezTo>
                    <a:pt x="127" y="442"/>
                    <a:pt x="127" y="389"/>
                    <a:pt x="160" y="356"/>
                  </a:cubicBezTo>
                  <a:cubicBezTo>
                    <a:pt x="193" y="324"/>
                    <a:pt x="246" y="324"/>
                    <a:pt x="279" y="356"/>
                  </a:cubicBezTo>
                  <a:cubicBezTo>
                    <a:pt x="311" y="389"/>
                    <a:pt x="311" y="442"/>
                    <a:pt x="279" y="475"/>
                  </a:cubicBezTo>
                  <a:close/>
                  <a:moveTo>
                    <a:pt x="437" y="317"/>
                  </a:moveTo>
                  <a:cubicBezTo>
                    <a:pt x="404" y="350"/>
                    <a:pt x="351" y="350"/>
                    <a:pt x="318" y="317"/>
                  </a:cubicBezTo>
                  <a:cubicBezTo>
                    <a:pt x="285" y="284"/>
                    <a:pt x="285" y="231"/>
                    <a:pt x="318" y="198"/>
                  </a:cubicBezTo>
                  <a:cubicBezTo>
                    <a:pt x="351" y="165"/>
                    <a:pt x="404" y="165"/>
                    <a:pt x="437" y="198"/>
                  </a:cubicBezTo>
                  <a:cubicBezTo>
                    <a:pt x="470" y="231"/>
                    <a:pt x="470" y="284"/>
                    <a:pt x="437" y="3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24"/>
            <p:cNvSpPr>
              <a:spLocks/>
            </p:cNvSpPr>
            <p:nvPr/>
          </p:nvSpPr>
          <p:spPr bwMode="auto">
            <a:xfrm>
              <a:off x="93663" y="960438"/>
              <a:ext cx="1125538" cy="990600"/>
            </a:xfrm>
            <a:custGeom>
              <a:avLst/>
              <a:gdLst>
                <a:gd name="T0" fmla="*/ 101 w 299"/>
                <a:gd name="T1" fmla="*/ 241 h 263"/>
                <a:gd name="T2" fmla="*/ 299 w 299"/>
                <a:gd name="T3" fmla="*/ 43 h 263"/>
                <a:gd name="T4" fmla="*/ 141 w 299"/>
                <a:gd name="T5" fmla="*/ 43 h 263"/>
                <a:gd name="T6" fmla="*/ 22 w 299"/>
                <a:gd name="T7" fmla="*/ 162 h 263"/>
                <a:gd name="T8" fmla="*/ 22 w 299"/>
                <a:gd name="T9" fmla="*/ 241 h 263"/>
                <a:gd name="T10" fmla="*/ 101 w 299"/>
                <a:gd name="T11" fmla="*/ 241 h 263"/>
              </a:gdLst>
              <a:ahLst/>
              <a:cxnLst>
                <a:cxn ang="0">
                  <a:pos x="T0" y="T1"/>
                </a:cxn>
                <a:cxn ang="0">
                  <a:pos x="T2" y="T3"/>
                </a:cxn>
                <a:cxn ang="0">
                  <a:pos x="T4" y="T5"/>
                </a:cxn>
                <a:cxn ang="0">
                  <a:pos x="T6" y="T7"/>
                </a:cxn>
                <a:cxn ang="0">
                  <a:pos x="T8" y="T9"/>
                </a:cxn>
                <a:cxn ang="0">
                  <a:pos x="T10" y="T11"/>
                </a:cxn>
              </a:cxnLst>
              <a:rect l="0" t="0" r="r" b="b"/>
              <a:pathLst>
                <a:path w="299" h="263">
                  <a:moveTo>
                    <a:pt x="101" y="241"/>
                  </a:moveTo>
                  <a:cubicBezTo>
                    <a:pt x="299" y="43"/>
                    <a:pt x="299" y="43"/>
                    <a:pt x="299" y="43"/>
                  </a:cubicBezTo>
                  <a:cubicBezTo>
                    <a:pt x="255" y="0"/>
                    <a:pt x="184" y="0"/>
                    <a:pt x="141" y="43"/>
                  </a:cubicBezTo>
                  <a:cubicBezTo>
                    <a:pt x="22" y="162"/>
                    <a:pt x="22" y="162"/>
                    <a:pt x="22" y="162"/>
                  </a:cubicBezTo>
                  <a:cubicBezTo>
                    <a:pt x="0" y="184"/>
                    <a:pt x="0" y="219"/>
                    <a:pt x="22" y="241"/>
                  </a:cubicBezTo>
                  <a:cubicBezTo>
                    <a:pt x="43" y="263"/>
                    <a:pt x="79" y="263"/>
                    <a:pt x="101" y="2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25"/>
            <p:cNvSpPr>
              <a:spLocks/>
            </p:cNvSpPr>
            <p:nvPr/>
          </p:nvSpPr>
          <p:spPr bwMode="auto">
            <a:xfrm>
              <a:off x="1433513" y="2165351"/>
              <a:ext cx="992188" cy="1123950"/>
            </a:xfrm>
            <a:custGeom>
              <a:avLst/>
              <a:gdLst>
                <a:gd name="T0" fmla="*/ 22 w 264"/>
                <a:gd name="T1" fmla="*/ 198 h 299"/>
                <a:gd name="T2" fmla="*/ 22 w 264"/>
                <a:gd name="T3" fmla="*/ 277 h 299"/>
                <a:gd name="T4" fmla="*/ 101 w 264"/>
                <a:gd name="T5" fmla="*/ 277 h 299"/>
                <a:gd name="T6" fmla="*/ 220 w 264"/>
                <a:gd name="T7" fmla="*/ 159 h 299"/>
                <a:gd name="T8" fmla="*/ 220 w 264"/>
                <a:gd name="T9" fmla="*/ 0 h 299"/>
                <a:gd name="T10" fmla="*/ 22 w 264"/>
                <a:gd name="T11" fmla="*/ 198 h 299"/>
              </a:gdLst>
              <a:ahLst/>
              <a:cxnLst>
                <a:cxn ang="0">
                  <a:pos x="T0" y="T1"/>
                </a:cxn>
                <a:cxn ang="0">
                  <a:pos x="T2" y="T3"/>
                </a:cxn>
                <a:cxn ang="0">
                  <a:pos x="T4" y="T5"/>
                </a:cxn>
                <a:cxn ang="0">
                  <a:pos x="T6" y="T7"/>
                </a:cxn>
                <a:cxn ang="0">
                  <a:pos x="T8" y="T9"/>
                </a:cxn>
                <a:cxn ang="0">
                  <a:pos x="T10" y="T11"/>
                </a:cxn>
              </a:cxnLst>
              <a:rect l="0" t="0" r="r" b="b"/>
              <a:pathLst>
                <a:path w="264" h="299">
                  <a:moveTo>
                    <a:pt x="22" y="198"/>
                  </a:moveTo>
                  <a:cubicBezTo>
                    <a:pt x="0" y="220"/>
                    <a:pt x="0" y="256"/>
                    <a:pt x="22" y="277"/>
                  </a:cubicBezTo>
                  <a:cubicBezTo>
                    <a:pt x="44" y="299"/>
                    <a:pt x="80" y="299"/>
                    <a:pt x="101" y="277"/>
                  </a:cubicBezTo>
                  <a:cubicBezTo>
                    <a:pt x="220" y="159"/>
                    <a:pt x="220" y="159"/>
                    <a:pt x="220" y="159"/>
                  </a:cubicBezTo>
                  <a:cubicBezTo>
                    <a:pt x="264" y="115"/>
                    <a:pt x="264" y="44"/>
                    <a:pt x="220" y="0"/>
                  </a:cubicBezTo>
                  <a:lnTo>
                    <a:pt x="22" y="1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26"/>
            <p:cNvSpPr>
              <a:spLocks/>
            </p:cNvSpPr>
            <p:nvPr/>
          </p:nvSpPr>
          <p:spPr bwMode="auto">
            <a:xfrm>
              <a:off x="804863" y="2017713"/>
              <a:ext cx="560388" cy="561975"/>
            </a:xfrm>
            <a:custGeom>
              <a:avLst/>
              <a:gdLst>
                <a:gd name="T0" fmla="*/ 11 w 149"/>
                <a:gd name="T1" fmla="*/ 19 h 149"/>
                <a:gd name="T2" fmla="*/ 11 w 149"/>
                <a:gd name="T3" fmla="*/ 59 h 149"/>
                <a:gd name="T4" fmla="*/ 90 w 149"/>
                <a:gd name="T5" fmla="*/ 138 h 149"/>
                <a:gd name="T6" fmla="*/ 130 w 149"/>
                <a:gd name="T7" fmla="*/ 138 h 149"/>
                <a:gd name="T8" fmla="*/ 149 w 149"/>
                <a:gd name="T9" fmla="*/ 118 h 149"/>
                <a:gd name="T10" fmla="*/ 31 w 149"/>
                <a:gd name="T11" fmla="*/ 0 h 149"/>
                <a:gd name="T12" fmla="*/ 11 w 149"/>
                <a:gd name="T13" fmla="*/ 19 h 149"/>
              </a:gdLst>
              <a:ahLst/>
              <a:cxnLst>
                <a:cxn ang="0">
                  <a:pos x="T0" y="T1"/>
                </a:cxn>
                <a:cxn ang="0">
                  <a:pos x="T2" y="T3"/>
                </a:cxn>
                <a:cxn ang="0">
                  <a:pos x="T4" y="T5"/>
                </a:cxn>
                <a:cxn ang="0">
                  <a:pos x="T6" y="T7"/>
                </a:cxn>
                <a:cxn ang="0">
                  <a:pos x="T8" y="T9"/>
                </a:cxn>
                <a:cxn ang="0">
                  <a:pos x="T10" y="T11"/>
                </a:cxn>
                <a:cxn ang="0">
                  <a:pos x="T12" y="T13"/>
                </a:cxn>
              </a:cxnLst>
              <a:rect l="0" t="0" r="r" b="b"/>
              <a:pathLst>
                <a:path w="149" h="149">
                  <a:moveTo>
                    <a:pt x="11" y="19"/>
                  </a:moveTo>
                  <a:cubicBezTo>
                    <a:pt x="0" y="30"/>
                    <a:pt x="0" y="48"/>
                    <a:pt x="11" y="59"/>
                  </a:cubicBezTo>
                  <a:cubicBezTo>
                    <a:pt x="90" y="138"/>
                    <a:pt x="90" y="138"/>
                    <a:pt x="90" y="138"/>
                  </a:cubicBezTo>
                  <a:cubicBezTo>
                    <a:pt x="101" y="149"/>
                    <a:pt x="119" y="149"/>
                    <a:pt x="130" y="138"/>
                  </a:cubicBezTo>
                  <a:cubicBezTo>
                    <a:pt x="149" y="118"/>
                    <a:pt x="149" y="118"/>
                    <a:pt x="149" y="118"/>
                  </a:cubicBezTo>
                  <a:cubicBezTo>
                    <a:pt x="31" y="0"/>
                    <a:pt x="31" y="0"/>
                    <a:pt x="31" y="0"/>
                  </a:cubicBezTo>
                  <a:lnTo>
                    <a:pt x="11"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27"/>
            <p:cNvSpPr>
              <a:spLocks/>
            </p:cNvSpPr>
            <p:nvPr/>
          </p:nvSpPr>
          <p:spPr bwMode="auto">
            <a:xfrm>
              <a:off x="6350" y="2322513"/>
              <a:ext cx="1054100" cy="1054100"/>
            </a:xfrm>
            <a:custGeom>
              <a:avLst/>
              <a:gdLst>
                <a:gd name="T0" fmla="*/ 0 w 280"/>
                <a:gd name="T1" fmla="*/ 280 h 280"/>
                <a:gd name="T2" fmla="*/ 224 w 280"/>
                <a:gd name="T3" fmla="*/ 56 h 280"/>
                <a:gd name="T4" fmla="*/ 0 w 280"/>
                <a:gd name="T5" fmla="*/ 280 h 280"/>
              </a:gdLst>
              <a:ahLst/>
              <a:cxnLst>
                <a:cxn ang="0">
                  <a:pos x="T0" y="T1"/>
                </a:cxn>
                <a:cxn ang="0">
                  <a:pos x="T2" y="T3"/>
                </a:cxn>
                <a:cxn ang="0">
                  <a:pos x="T4" y="T5"/>
                </a:cxn>
              </a:cxnLst>
              <a:rect l="0" t="0" r="r" b="b"/>
              <a:pathLst>
                <a:path w="280" h="280">
                  <a:moveTo>
                    <a:pt x="0" y="280"/>
                  </a:moveTo>
                  <a:cubicBezTo>
                    <a:pt x="112" y="224"/>
                    <a:pt x="280" y="112"/>
                    <a:pt x="224" y="56"/>
                  </a:cubicBezTo>
                  <a:cubicBezTo>
                    <a:pt x="168" y="0"/>
                    <a:pt x="56" y="168"/>
                    <a:pt x="0" y="2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9" name="Freeform 39"/>
          <p:cNvSpPr>
            <a:spLocks noEditPoints="1"/>
          </p:cNvSpPr>
          <p:nvPr/>
        </p:nvSpPr>
        <p:spPr bwMode="auto">
          <a:xfrm>
            <a:off x="19356387" y="3890296"/>
            <a:ext cx="1255758" cy="1824704"/>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35700602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80D288-FEC6-485C-A86B-BCC058B8CFA5}"/>
              </a:ext>
            </a:extLst>
          </p:cNvPr>
          <p:cNvSpPr>
            <a:spLocks noGrp="1"/>
          </p:cNvSpPr>
          <p:nvPr>
            <p:ph type="body" sz="quarter" idx="13"/>
          </p:nvPr>
        </p:nvSpPr>
        <p:spPr/>
        <p:txBody>
          <a:bodyPr/>
          <a:lstStyle/>
          <a:p>
            <a:r>
              <a:rPr lang="en-US" dirty="0"/>
              <a:t>Transparency</a:t>
            </a:r>
          </a:p>
        </p:txBody>
      </p:sp>
      <p:sp>
        <p:nvSpPr>
          <p:cNvPr id="3" name="Text Placeholder 2">
            <a:extLst>
              <a:ext uri="{FF2B5EF4-FFF2-40B4-BE49-F238E27FC236}">
                <a16:creationId xmlns:a16="http://schemas.microsoft.com/office/drawing/2014/main" id="{164813AD-A836-498B-9F53-7116B4A606F1}"/>
              </a:ext>
            </a:extLst>
          </p:cNvPr>
          <p:cNvSpPr>
            <a:spLocks noGrp="1"/>
          </p:cNvSpPr>
          <p:nvPr>
            <p:ph type="body" sz="quarter" idx="14"/>
          </p:nvPr>
        </p:nvSpPr>
        <p:spPr/>
        <p:txBody>
          <a:bodyPr/>
          <a:lstStyle/>
          <a:p>
            <a:r>
              <a:rPr lang="en-US" dirty="0"/>
              <a:t>Let them know what you’re doing</a:t>
            </a:r>
          </a:p>
        </p:txBody>
      </p:sp>
      <p:sp>
        <p:nvSpPr>
          <p:cNvPr id="12" name="Slide Number Placeholder 11">
            <a:extLst>
              <a:ext uri="{FF2B5EF4-FFF2-40B4-BE49-F238E27FC236}">
                <a16:creationId xmlns:a16="http://schemas.microsoft.com/office/drawing/2014/main" id="{5BF6FB62-B526-447A-808F-BEEC5858B46E}"/>
              </a:ext>
            </a:extLst>
          </p:cNvPr>
          <p:cNvSpPr>
            <a:spLocks noGrp="1"/>
          </p:cNvSpPr>
          <p:nvPr>
            <p:ph type="sldNum" sz="quarter" idx="12"/>
          </p:nvPr>
        </p:nvSpPr>
        <p:spPr/>
        <p:txBody>
          <a:bodyPr/>
          <a:lstStyle/>
          <a:p>
            <a:fld id="{9DF686B8-C880-FF40-96DC-14FF2413C34E}" type="slidenum">
              <a:rPr lang="en-US" smtClean="0"/>
              <a:pPr/>
              <a:t>20</a:t>
            </a:fld>
            <a:endParaRPr lang="en-US" dirty="0"/>
          </a:p>
        </p:txBody>
      </p:sp>
      <p:pic>
        <p:nvPicPr>
          <p:cNvPr id="7" name="Picture 6">
            <a:extLst>
              <a:ext uri="{FF2B5EF4-FFF2-40B4-BE49-F238E27FC236}">
                <a16:creationId xmlns:a16="http://schemas.microsoft.com/office/drawing/2014/main" id="{93950B4F-90AA-4A8A-B160-428226676C00}"/>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rot="5400000">
            <a:off x="7804229" y="-226360"/>
            <a:ext cx="15168280" cy="13335000"/>
          </a:xfrm>
          <a:prstGeom prst="rect">
            <a:avLst/>
          </a:prstGeom>
          <a:noFill/>
          <a:ln>
            <a:noFill/>
          </a:ln>
        </p:spPr>
      </p:pic>
    </p:spTree>
    <p:extLst>
      <p:ext uri="{BB962C8B-B14F-4D97-AF65-F5344CB8AC3E}">
        <p14:creationId xmlns:p14="http://schemas.microsoft.com/office/powerpoint/2010/main" val="255985645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Freeform 96"/>
          <p:cNvSpPr>
            <a:spLocks noChangeArrowheads="1"/>
          </p:cNvSpPr>
          <p:nvPr/>
        </p:nvSpPr>
        <p:spPr bwMode="auto">
          <a:xfrm>
            <a:off x="12461682" y="3510463"/>
            <a:ext cx="2511366" cy="2432653"/>
          </a:xfrm>
          <a:custGeom>
            <a:avLst/>
            <a:gdLst>
              <a:gd name="T0" fmla="*/ 4968 w 6000"/>
              <a:gd name="T1" fmla="*/ 3500 h 5814"/>
              <a:gd name="T2" fmla="*/ 4968 w 6000"/>
              <a:gd name="T3" fmla="*/ 3500 h 5814"/>
              <a:gd name="T4" fmla="*/ 5999 w 6000"/>
              <a:gd name="T5" fmla="*/ 2469 h 5814"/>
              <a:gd name="T6" fmla="*/ 5999 w 6000"/>
              <a:gd name="T7" fmla="*/ 2469 h 5814"/>
              <a:gd name="T8" fmla="*/ 0 w 6000"/>
              <a:gd name="T9" fmla="*/ 0 h 5814"/>
              <a:gd name="T10" fmla="*/ 0 w 6000"/>
              <a:gd name="T11" fmla="*/ 4688 h 5814"/>
              <a:gd name="T12" fmla="*/ 2656 w 6000"/>
              <a:gd name="T13" fmla="*/ 5813 h 5814"/>
              <a:gd name="T14" fmla="*/ 2656 w 6000"/>
              <a:gd name="T15" fmla="*/ 5813 h 5814"/>
              <a:gd name="T16" fmla="*/ 3937 w 6000"/>
              <a:gd name="T17" fmla="*/ 4532 h 5814"/>
              <a:gd name="T18" fmla="*/ 4905 w 6000"/>
              <a:gd name="T19" fmla="*/ 4500 h 5814"/>
              <a:gd name="T20" fmla="*/ 4968 w 6000"/>
              <a:gd name="T21" fmla="*/ 3500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0" h="5814">
                <a:moveTo>
                  <a:pt x="4968" y="3500"/>
                </a:moveTo>
                <a:lnTo>
                  <a:pt x="4968" y="3500"/>
                </a:lnTo>
                <a:cubicBezTo>
                  <a:pt x="5999" y="2469"/>
                  <a:pt x="5999" y="2469"/>
                  <a:pt x="5999" y="2469"/>
                </a:cubicBezTo>
                <a:lnTo>
                  <a:pt x="5999" y="2469"/>
                </a:lnTo>
                <a:cubicBezTo>
                  <a:pt x="4343" y="813"/>
                  <a:pt x="2156" y="0"/>
                  <a:pt x="0" y="0"/>
                </a:cubicBezTo>
                <a:cubicBezTo>
                  <a:pt x="0" y="4688"/>
                  <a:pt x="0" y="4688"/>
                  <a:pt x="0" y="4688"/>
                </a:cubicBezTo>
                <a:cubicBezTo>
                  <a:pt x="968" y="4688"/>
                  <a:pt x="1937" y="5063"/>
                  <a:pt x="2656" y="5813"/>
                </a:cubicBezTo>
                <a:lnTo>
                  <a:pt x="2656" y="5813"/>
                </a:lnTo>
                <a:cubicBezTo>
                  <a:pt x="3937" y="4532"/>
                  <a:pt x="3937" y="4532"/>
                  <a:pt x="3937" y="4532"/>
                </a:cubicBezTo>
                <a:cubicBezTo>
                  <a:pt x="4905" y="4500"/>
                  <a:pt x="4905" y="4500"/>
                  <a:pt x="4905" y="4500"/>
                </a:cubicBezTo>
                <a:lnTo>
                  <a:pt x="4968" y="3500"/>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19" name="Freeform 97"/>
          <p:cNvSpPr>
            <a:spLocks noChangeArrowheads="1"/>
          </p:cNvSpPr>
          <p:nvPr/>
        </p:nvSpPr>
        <p:spPr bwMode="auto">
          <a:xfrm>
            <a:off x="9963235" y="3502408"/>
            <a:ext cx="2784458" cy="2432653"/>
          </a:xfrm>
          <a:custGeom>
            <a:avLst/>
            <a:gdLst>
              <a:gd name="T0" fmla="*/ 5968 w 6656"/>
              <a:gd name="T1" fmla="*/ 1438 h 5814"/>
              <a:gd name="T2" fmla="*/ 5968 w 6656"/>
              <a:gd name="T3" fmla="*/ 1438 h 5814"/>
              <a:gd name="T4" fmla="*/ 5968 w 6656"/>
              <a:gd name="T5" fmla="*/ 0 h 5814"/>
              <a:gd name="T6" fmla="*/ 5968 w 6656"/>
              <a:gd name="T7" fmla="*/ 0 h 5814"/>
              <a:gd name="T8" fmla="*/ 0 w 6656"/>
              <a:gd name="T9" fmla="*/ 2469 h 5814"/>
              <a:gd name="T10" fmla="*/ 3312 w 6656"/>
              <a:gd name="T11" fmla="*/ 5813 h 5814"/>
              <a:gd name="T12" fmla="*/ 5968 w 6656"/>
              <a:gd name="T13" fmla="*/ 4688 h 5814"/>
              <a:gd name="T14" fmla="*/ 5968 w 6656"/>
              <a:gd name="T15" fmla="*/ 4688 h 5814"/>
              <a:gd name="T16" fmla="*/ 5968 w 6656"/>
              <a:gd name="T17" fmla="*/ 2907 h 5814"/>
              <a:gd name="T18" fmla="*/ 6655 w 6656"/>
              <a:gd name="T19" fmla="*/ 2188 h 5814"/>
              <a:gd name="T20" fmla="*/ 5968 w 6656"/>
              <a:gd name="T21" fmla="*/ 1438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6" h="5814">
                <a:moveTo>
                  <a:pt x="5968" y="1438"/>
                </a:moveTo>
                <a:lnTo>
                  <a:pt x="5968" y="1438"/>
                </a:lnTo>
                <a:cubicBezTo>
                  <a:pt x="5968" y="0"/>
                  <a:pt x="5968" y="0"/>
                  <a:pt x="5968" y="0"/>
                </a:cubicBezTo>
                <a:lnTo>
                  <a:pt x="5968" y="0"/>
                </a:lnTo>
                <a:cubicBezTo>
                  <a:pt x="3625" y="0"/>
                  <a:pt x="1531" y="938"/>
                  <a:pt x="0" y="2469"/>
                </a:cubicBezTo>
                <a:cubicBezTo>
                  <a:pt x="3312" y="5813"/>
                  <a:pt x="3312" y="5813"/>
                  <a:pt x="3312" y="5813"/>
                </a:cubicBezTo>
                <a:cubicBezTo>
                  <a:pt x="4000" y="5125"/>
                  <a:pt x="4937" y="4688"/>
                  <a:pt x="5968" y="4688"/>
                </a:cubicBezTo>
                <a:lnTo>
                  <a:pt x="5968" y="4688"/>
                </a:lnTo>
                <a:cubicBezTo>
                  <a:pt x="5968" y="2907"/>
                  <a:pt x="5968" y="2907"/>
                  <a:pt x="5968" y="2907"/>
                </a:cubicBezTo>
                <a:cubicBezTo>
                  <a:pt x="6655" y="2188"/>
                  <a:pt x="6655" y="2188"/>
                  <a:pt x="6655" y="2188"/>
                </a:cubicBezTo>
                <a:lnTo>
                  <a:pt x="5968" y="1438"/>
                </a:lnTo>
              </a:path>
            </a:pathLst>
          </a:custGeom>
          <a:solidFill>
            <a:srgbClr val="329FD1"/>
          </a:solidFill>
          <a:ln>
            <a:noFill/>
          </a:ln>
          <a:effectLst/>
        </p:spPr>
        <p:txBody>
          <a:bodyPr wrap="none" lIns="182886" tIns="91443" rIns="182886" bIns="91443" anchor="ctr"/>
          <a:lstStyle/>
          <a:p>
            <a:endParaRPr lang="en-US" sz="2701" dirty="0">
              <a:latin typeface="Lato Light"/>
            </a:endParaRPr>
          </a:p>
        </p:txBody>
      </p:sp>
      <p:sp>
        <p:nvSpPr>
          <p:cNvPr id="220" name="Freeform 98"/>
          <p:cNvSpPr>
            <a:spLocks noChangeArrowheads="1"/>
          </p:cNvSpPr>
          <p:nvPr/>
        </p:nvSpPr>
        <p:spPr bwMode="auto">
          <a:xfrm>
            <a:off x="8916987" y="4536008"/>
            <a:ext cx="2432018" cy="2512018"/>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001">
                <a:moveTo>
                  <a:pt x="0" y="6000"/>
                </a:moveTo>
                <a:lnTo>
                  <a:pt x="0" y="6000"/>
                </a:lnTo>
                <a:cubicBezTo>
                  <a:pt x="4719" y="6000"/>
                  <a:pt x="4719" y="6000"/>
                  <a:pt x="4719" y="6000"/>
                </a:cubicBezTo>
                <a:cubicBezTo>
                  <a:pt x="4719" y="5031"/>
                  <a:pt x="5094" y="4063"/>
                  <a:pt x="5813" y="3344"/>
                </a:cubicBezTo>
                <a:cubicBezTo>
                  <a:pt x="4532" y="2063"/>
                  <a:pt x="4532" y="2063"/>
                  <a:pt x="4532" y="2063"/>
                </a:cubicBezTo>
                <a:cubicBezTo>
                  <a:pt x="4501" y="1031"/>
                  <a:pt x="4501" y="1031"/>
                  <a:pt x="4501" y="1031"/>
                </a:cubicBezTo>
                <a:cubicBezTo>
                  <a:pt x="3532" y="1031"/>
                  <a:pt x="3532" y="1031"/>
                  <a:pt x="3532" y="1031"/>
                </a:cubicBezTo>
                <a:cubicBezTo>
                  <a:pt x="2501" y="0"/>
                  <a:pt x="2501" y="0"/>
                  <a:pt x="2501" y="0"/>
                </a:cubicBezTo>
                <a:cubicBezTo>
                  <a:pt x="844" y="1656"/>
                  <a:pt x="0" y="3813"/>
                  <a:pt x="0" y="6000"/>
                </a:cubicBezTo>
              </a:path>
            </a:pathLst>
          </a:custGeom>
          <a:solidFill>
            <a:srgbClr val="CECE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1" name="Freeform 99"/>
          <p:cNvSpPr>
            <a:spLocks noChangeArrowheads="1"/>
          </p:cNvSpPr>
          <p:nvPr/>
        </p:nvSpPr>
        <p:spPr bwMode="auto">
          <a:xfrm>
            <a:off x="8916987" y="6760095"/>
            <a:ext cx="2432018" cy="2785185"/>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656">
                <a:moveTo>
                  <a:pt x="2501" y="6655"/>
                </a:moveTo>
                <a:lnTo>
                  <a:pt x="2501" y="6655"/>
                </a:lnTo>
                <a:cubicBezTo>
                  <a:pt x="5813" y="3342"/>
                  <a:pt x="5813" y="3342"/>
                  <a:pt x="5813" y="3342"/>
                </a:cubicBezTo>
                <a:cubicBezTo>
                  <a:pt x="5126" y="2655"/>
                  <a:pt x="4719" y="1717"/>
                  <a:pt x="4719" y="687"/>
                </a:cubicBezTo>
                <a:cubicBezTo>
                  <a:pt x="2907" y="687"/>
                  <a:pt x="2907" y="687"/>
                  <a:pt x="2907" y="687"/>
                </a:cubicBezTo>
                <a:cubicBezTo>
                  <a:pt x="2157" y="0"/>
                  <a:pt x="2157" y="0"/>
                  <a:pt x="2157" y="0"/>
                </a:cubicBezTo>
                <a:cubicBezTo>
                  <a:pt x="1469" y="687"/>
                  <a:pt x="1469" y="687"/>
                  <a:pt x="1469" y="687"/>
                </a:cubicBezTo>
                <a:cubicBezTo>
                  <a:pt x="0" y="687"/>
                  <a:pt x="0" y="687"/>
                  <a:pt x="0" y="687"/>
                </a:cubicBezTo>
                <a:cubicBezTo>
                  <a:pt x="0" y="2999"/>
                  <a:pt x="969" y="5123"/>
                  <a:pt x="2501" y="6655"/>
                </a:cubicBez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2" name="Freeform 100"/>
          <p:cNvSpPr>
            <a:spLocks noChangeArrowheads="1"/>
          </p:cNvSpPr>
          <p:nvPr/>
        </p:nvSpPr>
        <p:spPr bwMode="auto">
          <a:xfrm>
            <a:off x="9963235" y="8159147"/>
            <a:ext cx="2498449" cy="2432653"/>
          </a:xfrm>
          <a:custGeom>
            <a:avLst/>
            <a:gdLst>
              <a:gd name="T0" fmla="*/ 5968 w 5969"/>
              <a:gd name="T1" fmla="*/ 5813 h 5814"/>
              <a:gd name="T2" fmla="*/ 5968 w 5969"/>
              <a:gd name="T3" fmla="*/ 5813 h 5814"/>
              <a:gd name="T4" fmla="*/ 5968 w 5969"/>
              <a:gd name="T5" fmla="*/ 1094 h 5814"/>
              <a:gd name="T6" fmla="*/ 3312 w 5969"/>
              <a:gd name="T7" fmla="*/ 0 h 5814"/>
              <a:gd name="T8" fmla="*/ 2031 w 5969"/>
              <a:gd name="T9" fmla="*/ 1250 h 5814"/>
              <a:gd name="T10" fmla="*/ 1031 w 5969"/>
              <a:gd name="T11" fmla="*/ 1313 h 5814"/>
              <a:gd name="T12" fmla="*/ 1031 w 5969"/>
              <a:gd name="T13" fmla="*/ 2282 h 5814"/>
              <a:gd name="T14" fmla="*/ 0 w 5969"/>
              <a:gd name="T15" fmla="*/ 3313 h 5814"/>
              <a:gd name="T16" fmla="*/ 5968 w 5969"/>
              <a:gd name="T17" fmla="*/ 58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9" h="5814">
                <a:moveTo>
                  <a:pt x="5968" y="5813"/>
                </a:moveTo>
                <a:lnTo>
                  <a:pt x="5968" y="5813"/>
                </a:lnTo>
                <a:cubicBezTo>
                  <a:pt x="5968" y="1094"/>
                  <a:pt x="5968" y="1094"/>
                  <a:pt x="5968" y="1094"/>
                </a:cubicBezTo>
                <a:cubicBezTo>
                  <a:pt x="5000" y="1094"/>
                  <a:pt x="4062" y="719"/>
                  <a:pt x="3312" y="0"/>
                </a:cubicBezTo>
                <a:cubicBezTo>
                  <a:pt x="2031" y="1250"/>
                  <a:pt x="2031" y="1250"/>
                  <a:pt x="2031" y="1250"/>
                </a:cubicBezTo>
                <a:cubicBezTo>
                  <a:pt x="1031" y="1313"/>
                  <a:pt x="1031" y="1313"/>
                  <a:pt x="1031" y="1313"/>
                </a:cubicBezTo>
                <a:cubicBezTo>
                  <a:pt x="1031" y="2282"/>
                  <a:pt x="1031" y="2282"/>
                  <a:pt x="1031" y="2282"/>
                </a:cubicBezTo>
                <a:cubicBezTo>
                  <a:pt x="0" y="3313"/>
                  <a:pt x="0" y="3313"/>
                  <a:pt x="0" y="3313"/>
                </a:cubicBezTo>
                <a:cubicBezTo>
                  <a:pt x="1625" y="4969"/>
                  <a:pt x="3812" y="5813"/>
                  <a:pt x="5968" y="5813"/>
                </a:cubicBezTo>
              </a:path>
            </a:pathLst>
          </a:custGeom>
          <a:solidFill>
            <a:srgbClr val="CECE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3" name="Freeform 101"/>
          <p:cNvSpPr>
            <a:spLocks noChangeArrowheads="1"/>
          </p:cNvSpPr>
          <p:nvPr/>
        </p:nvSpPr>
        <p:spPr bwMode="auto">
          <a:xfrm>
            <a:off x="12171978" y="8159147"/>
            <a:ext cx="2797378" cy="2432653"/>
          </a:xfrm>
          <a:custGeom>
            <a:avLst/>
            <a:gdLst>
              <a:gd name="T0" fmla="*/ 6686 w 6687"/>
              <a:gd name="T1" fmla="*/ 3313 h 5814"/>
              <a:gd name="T2" fmla="*/ 6686 w 6687"/>
              <a:gd name="T3" fmla="*/ 3313 h 5814"/>
              <a:gd name="T4" fmla="*/ 3343 w 6687"/>
              <a:gd name="T5" fmla="*/ 0 h 5814"/>
              <a:gd name="T6" fmla="*/ 687 w 6687"/>
              <a:gd name="T7" fmla="*/ 1094 h 5814"/>
              <a:gd name="T8" fmla="*/ 687 w 6687"/>
              <a:gd name="T9" fmla="*/ 2907 h 5814"/>
              <a:gd name="T10" fmla="*/ 0 w 6687"/>
              <a:gd name="T11" fmla="*/ 3625 h 5814"/>
              <a:gd name="T12" fmla="*/ 687 w 6687"/>
              <a:gd name="T13" fmla="*/ 4344 h 5814"/>
              <a:gd name="T14" fmla="*/ 687 w 6687"/>
              <a:gd name="T15" fmla="*/ 5813 h 5814"/>
              <a:gd name="T16" fmla="*/ 6686 w 6687"/>
              <a:gd name="T17" fmla="*/ 33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7" h="5814">
                <a:moveTo>
                  <a:pt x="6686" y="3313"/>
                </a:moveTo>
                <a:lnTo>
                  <a:pt x="6686" y="3313"/>
                </a:lnTo>
                <a:cubicBezTo>
                  <a:pt x="3343" y="0"/>
                  <a:pt x="3343" y="0"/>
                  <a:pt x="3343" y="0"/>
                </a:cubicBezTo>
                <a:cubicBezTo>
                  <a:pt x="2655" y="657"/>
                  <a:pt x="1718" y="1094"/>
                  <a:pt x="687" y="1094"/>
                </a:cubicBezTo>
                <a:cubicBezTo>
                  <a:pt x="687" y="2907"/>
                  <a:pt x="687" y="2907"/>
                  <a:pt x="687" y="2907"/>
                </a:cubicBezTo>
                <a:cubicBezTo>
                  <a:pt x="0" y="3625"/>
                  <a:pt x="0" y="3625"/>
                  <a:pt x="0" y="3625"/>
                </a:cubicBezTo>
                <a:cubicBezTo>
                  <a:pt x="687" y="4344"/>
                  <a:pt x="687" y="4344"/>
                  <a:pt x="687" y="4344"/>
                </a:cubicBezTo>
                <a:cubicBezTo>
                  <a:pt x="687" y="5813"/>
                  <a:pt x="687" y="5813"/>
                  <a:pt x="687" y="5813"/>
                </a:cubicBezTo>
                <a:cubicBezTo>
                  <a:pt x="3030" y="5813"/>
                  <a:pt x="5155" y="4844"/>
                  <a:pt x="6686" y="3313"/>
                </a:cubicBez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4" name="Freeform 102"/>
          <p:cNvSpPr>
            <a:spLocks noChangeArrowheads="1"/>
          </p:cNvSpPr>
          <p:nvPr/>
        </p:nvSpPr>
        <p:spPr bwMode="auto">
          <a:xfrm>
            <a:off x="13570048" y="7051214"/>
            <a:ext cx="2432018" cy="2499099"/>
          </a:xfrm>
          <a:custGeom>
            <a:avLst/>
            <a:gdLst>
              <a:gd name="T0" fmla="*/ 2312 w 5813"/>
              <a:gd name="T1" fmla="*/ 4937 h 5969"/>
              <a:gd name="T2" fmla="*/ 2312 w 5813"/>
              <a:gd name="T3" fmla="*/ 4937 h 5969"/>
              <a:gd name="T4" fmla="*/ 3343 w 5813"/>
              <a:gd name="T5" fmla="*/ 5968 h 5969"/>
              <a:gd name="T6" fmla="*/ 3343 w 5813"/>
              <a:gd name="T7" fmla="*/ 5968 h 5969"/>
              <a:gd name="T8" fmla="*/ 5812 w 5813"/>
              <a:gd name="T9" fmla="*/ 0 h 5969"/>
              <a:gd name="T10" fmla="*/ 1093 w 5813"/>
              <a:gd name="T11" fmla="*/ 0 h 5969"/>
              <a:gd name="T12" fmla="*/ 0 w 5813"/>
              <a:gd name="T13" fmla="*/ 2655 h 5969"/>
              <a:gd name="T14" fmla="*/ 0 w 5813"/>
              <a:gd name="T15" fmla="*/ 2655 h 5969"/>
              <a:gd name="T16" fmla="*/ 1281 w 5813"/>
              <a:gd name="T17" fmla="*/ 3905 h 5969"/>
              <a:gd name="T18" fmla="*/ 1281 w 5813"/>
              <a:gd name="T19" fmla="*/ 4905 h 5969"/>
              <a:gd name="T20" fmla="*/ 2312 w 5813"/>
              <a:gd name="T21" fmla="*/ 4937 h 5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5969">
                <a:moveTo>
                  <a:pt x="2312" y="4937"/>
                </a:moveTo>
                <a:lnTo>
                  <a:pt x="2312" y="4937"/>
                </a:lnTo>
                <a:cubicBezTo>
                  <a:pt x="3343" y="5968"/>
                  <a:pt x="3343" y="5968"/>
                  <a:pt x="3343" y="5968"/>
                </a:cubicBezTo>
                <a:lnTo>
                  <a:pt x="3343" y="5968"/>
                </a:lnTo>
                <a:cubicBezTo>
                  <a:pt x="5000" y="4312"/>
                  <a:pt x="5812" y="2155"/>
                  <a:pt x="5812" y="0"/>
                </a:cubicBezTo>
                <a:cubicBezTo>
                  <a:pt x="1093" y="0"/>
                  <a:pt x="1093" y="0"/>
                  <a:pt x="1093" y="0"/>
                </a:cubicBezTo>
                <a:cubicBezTo>
                  <a:pt x="1093" y="937"/>
                  <a:pt x="750" y="1905"/>
                  <a:pt x="0" y="2655"/>
                </a:cubicBezTo>
                <a:lnTo>
                  <a:pt x="0" y="2655"/>
                </a:lnTo>
                <a:cubicBezTo>
                  <a:pt x="1281" y="3905"/>
                  <a:pt x="1281" y="3905"/>
                  <a:pt x="1281" y="3905"/>
                </a:cubicBezTo>
                <a:cubicBezTo>
                  <a:pt x="1281" y="4905"/>
                  <a:pt x="1281" y="4905"/>
                  <a:pt x="1281" y="4905"/>
                </a:cubicBezTo>
                <a:lnTo>
                  <a:pt x="2312" y="4937"/>
                </a:ln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5" name="Freeform 103"/>
          <p:cNvSpPr>
            <a:spLocks noChangeArrowheads="1"/>
          </p:cNvSpPr>
          <p:nvPr/>
        </p:nvSpPr>
        <p:spPr bwMode="auto">
          <a:xfrm>
            <a:off x="13571569" y="4543983"/>
            <a:ext cx="2432018" cy="2798104"/>
          </a:xfrm>
          <a:custGeom>
            <a:avLst/>
            <a:gdLst>
              <a:gd name="T0" fmla="*/ 4343 w 5813"/>
              <a:gd name="T1" fmla="*/ 6000 h 6687"/>
              <a:gd name="T2" fmla="*/ 4343 w 5813"/>
              <a:gd name="T3" fmla="*/ 6000 h 6687"/>
              <a:gd name="T4" fmla="*/ 5812 w 5813"/>
              <a:gd name="T5" fmla="*/ 6000 h 6687"/>
              <a:gd name="T6" fmla="*/ 5812 w 5813"/>
              <a:gd name="T7" fmla="*/ 6000 h 6687"/>
              <a:gd name="T8" fmla="*/ 3343 w 5813"/>
              <a:gd name="T9" fmla="*/ 0 h 6687"/>
              <a:gd name="T10" fmla="*/ 0 w 5813"/>
              <a:gd name="T11" fmla="*/ 3344 h 6687"/>
              <a:gd name="T12" fmla="*/ 1093 w 5813"/>
              <a:gd name="T13" fmla="*/ 6000 h 6687"/>
              <a:gd name="T14" fmla="*/ 1093 w 5813"/>
              <a:gd name="T15" fmla="*/ 6000 h 6687"/>
              <a:gd name="T16" fmla="*/ 2906 w 5813"/>
              <a:gd name="T17" fmla="*/ 6000 h 6687"/>
              <a:gd name="T18" fmla="*/ 3625 w 5813"/>
              <a:gd name="T19" fmla="*/ 6686 h 6687"/>
              <a:gd name="T20" fmla="*/ 4343 w 5813"/>
              <a:gd name="T21" fmla="*/ 6000 h 6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6687">
                <a:moveTo>
                  <a:pt x="4343" y="6000"/>
                </a:moveTo>
                <a:lnTo>
                  <a:pt x="4343" y="6000"/>
                </a:lnTo>
                <a:cubicBezTo>
                  <a:pt x="5812" y="6000"/>
                  <a:pt x="5812" y="6000"/>
                  <a:pt x="5812" y="6000"/>
                </a:cubicBezTo>
                <a:lnTo>
                  <a:pt x="5812" y="6000"/>
                </a:lnTo>
                <a:cubicBezTo>
                  <a:pt x="5812" y="3656"/>
                  <a:pt x="4875" y="1531"/>
                  <a:pt x="3343" y="0"/>
                </a:cubicBezTo>
                <a:cubicBezTo>
                  <a:pt x="0" y="3344"/>
                  <a:pt x="0" y="3344"/>
                  <a:pt x="0" y="3344"/>
                </a:cubicBezTo>
                <a:cubicBezTo>
                  <a:pt x="687" y="4000"/>
                  <a:pt x="1093" y="4938"/>
                  <a:pt x="1093" y="6000"/>
                </a:cubicBezTo>
                <a:lnTo>
                  <a:pt x="1093" y="6000"/>
                </a:lnTo>
                <a:cubicBezTo>
                  <a:pt x="2906" y="6000"/>
                  <a:pt x="2906" y="6000"/>
                  <a:pt x="2906" y="6000"/>
                </a:cubicBezTo>
                <a:cubicBezTo>
                  <a:pt x="3625" y="6686"/>
                  <a:pt x="3625" y="6686"/>
                  <a:pt x="3625" y="6686"/>
                </a:cubicBezTo>
                <a:lnTo>
                  <a:pt x="4343" y="6000"/>
                </a:lnTo>
              </a:path>
            </a:pathLst>
          </a:custGeom>
          <a:solidFill>
            <a:srgbClr val="FF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6" name="Text Placeholder 1"/>
          <p:cNvSpPr>
            <a:spLocks noGrp="1"/>
          </p:cNvSpPr>
          <p:nvPr>
            <p:ph type="body" sz="quarter" idx="13"/>
          </p:nvPr>
        </p:nvSpPr>
        <p:spPr>
          <a:xfrm>
            <a:off x="2112708" y="340660"/>
            <a:ext cx="19429396" cy="1462152"/>
          </a:xfrm>
        </p:spPr>
        <p:txBody>
          <a:bodyPr/>
          <a:lstStyle/>
          <a:p>
            <a:r>
              <a:rPr lang="en-US" dirty="0">
                <a:solidFill>
                  <a:schemeClr val="bg2"/>
                </a:solidFill>
              </a:rPr>
              <a:t>Functioning with Covid-19</a:t>
            </a:r>
          </a:p>
        </p:txBody>
      </p:sp>
      <p:sp>
        <p:nvSpPr>
          <p:cNvPr id="227" name="Text Placeholder 2"/>
          <p:cNvSpPr>
            <a:spLocks noGrp="1"/>
          </p:cNvSpPr>
          <p:nvPr>
            <p:ph type="body" sz="quarter" idx="14"/>
          </p:nvPr>
        </p:nvSpPr>
        <p:spPr>
          <a:xfrm>
            <a:off x="2112709" y="1371600"/>
            <a:ext cx="19429298" cy="778933"/>
          </a:xfrm>
        </p:spPr>
        <p:txBody>
          <a:bodyPr/>
          <a:lstStyle/>
          <a:p>
            <a:r>
              <a:rPr lang="en-US" b="1" dirty="0">
                <a:solidFill>
                  <a:schemeClr val="bg1">
                    <a:lumMod val="65000"/>
                  </a:schemeClr>
                </a:solidFill>
              </a:rPr>
              <a:t>Eight Highlights</a:t>
            </a:r>
          </a:p>
        </p:txBody>
      </p:sp>
      <p:sp>
        <p:nvSpPr>
          <p:cNvPr id="228"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21</a:t>
            </a:fld>
            <a:endParaRPr lang="en-US" dirty="0"/>
          </a:p>
        </p:txBody>
      </p:sp>
      <p:sp>
        <p:nvSpPr>
          <p:cNvPr id="229" name="Freeform 41"/>
          <p:cNvSpPr>
            <a:spLocks noEditPoints="1"/>
          </p:cNvSpPr>
          <p:nvPr/>
        </p:nvSpPr>
        <p:spPr bwMode="auto">
          <a:xfrm>
            <a:off x="10646936" y="8870013"/>
            <a:ext cx="1279428" cy="960190"/>
          </a:xfrm>
          <a:custGeom>
            <a:avLst/>
            <a:gdLst>
              <a:gd name="T0" fmla="*/ 899 w 1092"/>
              <a:gd name="T1" fmla="*/ 20 h 819"/>
              <a:gd name="T2" fmla="*/ 242 w 1092"/>
              <a:gd name="T3" fmla="*/ 0 h 819"/>
              <a:gd name="T4" fmla="*/ 20 w 1092"/>
              <a:gd name="T5" fmla="*/ 193 h 819"/>
              <a:gd name="T6" fmla="*/ 17 w 1092"/>
              <a:gd name="T7" fmla="*/ 287 h 819"/>
              <a:gd name="T8" fmla="*/ 546 w 1092"/>
              <a:gd name="T9" fmla="*/ 819 h 819"/>
              <a:gd name="T10" fmla="*/ 1075 w 1092"/>
              <a:gd name="T11" fmla="*/ 287 h 819"/>
              <a:gd name="T12" fmla="*/ 1072 w 1092"/>
              <a:gd name="T13" fmla="*/ 193 h 819"/>
              <a:gd name="T14" fmla="*/ 470 w 1092"/>
              <a:gd name="T15" fmla="*/ 239 h 819"/>
              <a:gd name="T16" fmla="*/ 622 w 1092"/>
              <a:gd name="T17" fmla="*/ 239 h 819"/>
              <a:gd name="T18" fmla="*/ 666 w 1092"/>
              <a:gd name="T19" fmla="*/ 76 h 819"/>
              <a:gd name="T20" fmla="*/ 648 w 1092"/>
              <a:gd name="T21" fmla="*/ 217 h 819"/>
              <a:gd name="T22" fmla="*/ 444 w 1092"/>
              <a:gd name="T23" fmla="*/ 217 h 819"/>
              <a:gd name="T24" fmla="*/ 426 w 1092"/>
              <a:gd name="T25" fmla="*/ 76 h 819"/>
              <a:gd name="T26" fmla="*/ 444 w 1092"/>
              <a:gd name="T27" fmla="*/ 217 h 819"/>
              <a:gd name="T28" fmla="*/ 546 w 1092"/>
              <a:gd name="T29" fmla="*/ 698 h 819"/>
              <a:gd name="T30" fmla="*/ 631 w 1092"/>
              <a:gd name="T31" fmla="*/ 273 h 819"/>
              <a:gd name="T32" fmla="*/ 833 w 1092"/>
              <a:gd name="T33" fmla="*/ 273 h 819"/>
              <a:gd name="T34" fmla="*/ 666 w 1092"/>
              <a:gd name="T35" fmla="*/ 273 h 819"/>
              <a:gd name="T36" fmla="*/ 759 w 1092"/>
              <a:gd name="T37" fmla="*/ 169 h 819"/>
              <a:gd name="T38" fmla="*/ 675 w 1092"/>
              <a:gd name="T39" fmla="*/ 239 h 819"/>
              <a:gd name="T40" fmla="*/ 826 w 1092"/>
              <a:gd name="T41" fmla="*/ 68 h 819"/>
              <a:gd name="T42" fmla="*/ 707 w 1092"/>
              <a:gd name="T43" fmla="*/ 68 h 819"/>
              <a:gd name="T44" fmla="*/ 470 w 1092"/>
              <a:gd name="T45" fmla="*/ 68 h 819"/>
              <a:gd name="T46" fmla="*/ 546 w 1092"/>
              <a:gd name="T47" fmla="*/ 131 h 819"/>
              <a:gd name="T48" fmla="*/ 266 w 1092"/>
              <a:gd name="T49" fmla="*/ 68 h 819"/>
              <a:gd name="T50" fmla="*/ 331 w 1092"/>
              <a:gd name="T51" fmla="*/ 123 h 819"/>
              <a:gd name="T52" fmla="*/ 417 w 1092"/>
              <a:gd name="T53" fmla="*/ 239 h 819"/>
              <a:gd name="T54" fmla="*/ 333 w 1092"/>
              <a:gd name="T55" fmla="*/ 169 h 819"/>
              <a:gd name="T56" fmla="*/ 510 w 1092"/>
              <a:gd name="T57" fmla="*/ 692 h 819"/>
              <a:gd name="T58" fmla="*/ 426 w 1092"/>
              <a:gd name="T59" fmla="*/ 273 h 819"/>
              <a:gd name="T60" fmla="*/ 98 w 1092"/>
              <a:gd name="T61" fmla="*/ 273 h 819"/>
              <a:gd name="T62" fmla="*/ 434 w 1092"/>
              <a:gd name="T63" fmla="*/ 631 h 819"/>
              <a:gd name="T64" fmla="*/ 994 w 1092"/>
              <a:gd name="T65" fmla="*/ 273 h 819"/>
              <a:gd name="T66" fmla="*/ 873 w 1092"/>
              <a:gd name="T67" fmla="*/ 273 h 819"/>
              <a:gd name="T68" fmla="*/ 785 w 1092"/>
              <a:gd name="T69" fmla="*/ 147 h 819"/>
              <a:gd name="T70" fmla="*/ 1021 w 1092"/>
              <a:gd name="T71" fmla="*/ 239 h 819"/>
              <a:gd name="T72" fmla="*/ 228 w 1092"/>
              <a:gd name="T73" fmla="*/ 82 h 819"/>
              <a:gd name="T74" fmla="*/ 215 w 1092"/>
              <a:gd name="T75" fmla="*/ 239 h 819"/>
              <a:gd name="T76" fmla="*/ 228 w 1092"/>
              <a:gd name="T77" fmla="*/ 8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2" h="819">
                <a:moveTo>
                  <a:pt x="1072" y="193"/>
                </a:moveTo>
                <a:cubicBezTo>
                  <a:pt x="899" y="20"/>
                  <a:pt x="899" y="20"/>
                  <a:pt x="899" y="20"/>
                </a:cubicBezTo>
                <a:cubicBezTo>
                  <a:pt x="886" y="7"/>
                  <a:pt x="868" y="0"/>
                  <a:pt x="850" y="0"/>
                </a:cubicBezTo>
                <a:cubicBezTo>
                  <a:pt x="242" y="0"/>
                  <a:pt x="242" y="0"/>
                  <a:pt x="242" y="0"/>
                </a:cubicBezTo>
                <a:cubicBezTo>
                  <a:pt x="224" y="0"/>
                  <a:pt x="206" y="7"/>
                  <a:pt x="193" y="20"/>
                </a:cubicBezTo>
                <a:cubicBezTo>
                  <a:pt x="20" y="193"/>
                  <a:pt x="20" y="193"/>
                  <a:pt x="20" y="193"/>
                </a:cubicBezTo>
                <a:cubicBezTo>
                  <a:pt x="7" y="207"/>
                  <a:pt x="0" y="224"/>
                  <a:pt x="0" y="242"/>
                </a:cubicBezTo>
                <a:cubicBezTo>
                  <a:pt x="0" y="258"/>
                  <a:pt x="6" y="274"/>
                  <a:pt x="17" y="287"/>
                </a:cubicBezTo>
                <a:cubicBezTo>
                  <a:pt x="495" y="796"/>
                  <a:pt x="495" y="796"/>
                  <a:pt x="495" y="796"/>
                </a:cubicBezTo>
                <a:cubicBezTo>
                  <a:pt x="508" y="810"/>
                  <a:pt x="527" y="819"/>
                  <a:pt x="546" y="819"/>
                </a:cubicBezTo>
                <a:cubicBezTo>
                  <a:pt x="565" y="819"/>
                  <a:pt x="584" y="810"/>
                  <a:pt x="597" y="796"/>
                </a:cubicBezTo>
                <a:cubicBezTo>
                  <a:pt x="1075" y="287"/>
                  <a:pt x="1075" y="287"/>
                  <a:pt x="1075" y="287"/>
                </a:cubicBezTo>
                <a:cubicBezTo>
                  <a:pt x="1086" y="274"/>
                  <a:pt x="1092" y="257"/>
                  <a:pt x="1092" y="241"/>
                </a:cubicBezTo>
                <a:cubicBezTo>
                  <a:pt x="1092" y="224"/>
                  <a:pt x="1085" y="207"/>
                  <a:pt x="1072" y="193"/>
                </a:cubicBezTo>
                <a:close/>
                <a:moveTo>
                  <a:pt x="622" y="239"/>
                </a:moveTo>
                <a:cubicBezTo>
                  <a:pt x="470" y="239"/>
                  <a:pt x="470" y="239"/>
                  <a:pt x="470" y="239"/>
                </a:cubicBezTo>
                <a:cubicBezTo>
                  <a:pt x="546" y="176"/>
                  <a:pt x="546" y="176"/>
                  <a:pt x="546" y="176"/>
                </a:cubicBezTo>
                <a:lnTo>
                  <a:pt x="622" y="239"/>
                </a:lnTo>
                <a:close/>
                <a:moveTo>
                  <a:pt x="573" y="154"/>
                </a:moveTo>
                <a:cubicBezTo>
                  <a:pt x="666" y="76"/>
                  <a:pt x="666" y="76"/>
                  <a:pt x="666" y="76"/>
                </a:cubicBezTo>
                <a:cubicBezTo>
                  <a:pt x="735" y="145"/>
                  <a:pt x="735" y="145"/>
                  <a:pt x="735" y="145"/>
                </a:cubicBezTo>
                <a:cubicBezTo>
                  <a:pt x="648" y="217"/>
                  <a:pt x="648" y="217"/>
                  <a:pt x="648" y="217"/>
                </a:cubicBezTo>
                <a:lnTo>
                  <a:pt x="573" y="154"/>
                </a:lnTo>
                <a:close/>
                <a:moveTo>
                  <a:pt x="444" y="217"/>
                </a:moveTo>
                <a:cubicBezTo>
                  <a:pt x="357" y="145"/>
                  <a:pt x="357" y="145"/>
                  <a:pt x="357" y="145"/>
                </a:cubicBezTo>
                <a:cubicBezTo>
                  <a:pt x="426" y="76"/>
                  <a:pt x="426" y="76"/>
                  <a:pt x="426" y="76"/>
                </a:cubicBezTo>
                <a:cubicBezTo>
                  <a:pt x="519" y="154"/>
                  <a:pt x="519" y="154"/>
                  <a:pt x="519" y="154"/>
                </a:cubicBezTo>
                <a:lnTo>
                  <a:pt x="444" y="217"/>
                </a:lnTo>
                <a:close/>
                <a:moveTo>
                  <a:pt x="631" y="273"/>
                </a:moveTo>
                <a:cubicBezTo>
                  <a:pt x="546" y="698"/>
                  <a:pt x="546" y="698"/>
                  <a:pt x="546" y="698"/>
                </a:cubicBezTo>
                <a:cubicBezTo>
                  <a:pt x="461" y="273"/>
                  <a:pt x="461" y="273"/>
                  <a:pt x="461" y="273"/>
                </a:cubicBezTo>
                <a:lnTo>
                  <a:pt x="631" y="273"/>
                </a:lnTo>
                <a:close/>
                <a:moveTo>
                  <a:pt x="666" y="273"/>
                </a:moveTo>
                <a:cubicBezTo>
                  <a:pt x="833" y="273"/>
                  <a:pt x="833" y="273"/>
                  <a:pt x="833" y="273"/>
                </a:cubicBezTo>
                <a:cubicBezTo>
                  <a:pt x="582" y="692"/>
                  <a:pt x="582" y="692"/>
                  <a:pt x="582" y="692"/>
                </a:cubicBezTo>
                <a:lnTo>
                  <a:pt x="666" y="273"/>
                </a:lnTo>
                <a:close/>
                <a:moveTo>
                  <a:pt x="675" y="239"/>
                </a:moveTo>
                <a:cubicBezTo>
                  <a:pt x="759" y="169"/>
                  <a:pt x="759" y="169"/>
                  <a:pt x="759" y="169"/>
                </a:cubicBezTo>
                <a:cubicBezTo>
                  <a:pt x="829" y="239"/>
                  <a:pt x="829" y="239"/>
                  <a:pt x="829" y="239"/>
                </a:cubicBezTo>
                <a:lnTo>
                  <a:pt x="675" y="239"/>
                </a:lnTo>
                <a:close/>
                <a:moveTo>
                  <a:pt x="707" y="68"/>
                </a:moveTo>
                <a:cubicBezTo>
                  <a:pt x="826" y="68"/>
                  <a:pt x="826" y="68"/>
                  <a:pt x="826" y="68"/>
                </a:cubicBezTo>
                <a:cubicBezTo>
                  <a:pt x="761" y="123"/>
                  <a:pt x="761" y="123"/>
                  <a:pt x="761" y="123"/>
                </a:cubicBezTo>
                <a:lnTo>
                  <a:pt x="707" y="68"/>
                </a:lnTo>
                <a:close/>
                <a:moveTo>
                  <a:pt x="546" y="131"/>
                </a:moveTo>
                <a:cubicBezTo>
                  <a:pt x="470" y="68"/>
                  <a:pt x="470" y="68"/>
                  <a:pt x="470" y="68"/>
                </a:cubicBezTo>
                <a:cubicBezTo>
                  <a:pt x="622" y="68"/>
                  <a:pt x="622" y="68"/>
                  <a:pt x="622" y="68"/>
                </a:cubicBezTo>
                <a:lnTo>
                  <a:pt x="546" y="131"/>
                </a:lnTo>
                <a:close/>
                <a:moveTo>
                  <a:pt x="331" y="123"/>
                </a:moveTo>
                <a:cubicBezTo>
                  <a:pt x="266" y="68"/>
                  <a:pt x="266" y="68"/>
                  <a:pt x="266" y="68"/>
                </a:cubicBezTo>
                <a:cubicBezTo>
                  <a:pt x="385" y="68"/>
                  <a:pt x="385" y="68"/>
                  <a:pt x="385" y="68"/>
                </a:cubicBezTo>
                <a:lnTo>
                  <a:pt x="331" y="123"/>
                </a:lnTo>
                <a:close/>
                <a:moveTo>
                  <a:pt x="333" y="169"/>
                </a:moveTo>
                <a:cubicBezTo>
                  <a:pt x="417" y="239"/>
                  <a:pt x="417" y="239"/>
                  <a:pt x="417" y="239"/>
                </a:cubicBezTo>
                <a:cubicBezTo>
                  <a:pt x="263" y="239"/>
                  <a:pt x="263" y="239"/>
                  <a:pt x="263" y="239"/>
                </a:cubicBezTo>
                <a:lnTo>
                  <a:pt x="333" y="169"/>
                </a:lnTo>
                <a:close/>
                <a:moveTo>
                  <a:pt x="426" y="273"/>
                </a:moveTo>
                <a:cubicBezTo>
                  <a:pt x="510" y="692"/>
                  <a:pt x="510" y="692"/>
                  <a:pt x="510" y="692"/>
                </a:cubicBezTo>
                <a:cubicBezTo>
                  <a:pt x="259" y="273"/>
                  <a:pt x="259" y="273"/>
                  <a:pt x="259" y="273"/>
                </a:cubicBezTo>
                <a:lnTo>
                  <a:pt x="426" y="273"/>
                </a:lnTo>
                <a:close/>
                <a:moveTo>
                  <a:pt x="434" y="631"/>
                </a:moveTo>
                <a:cubicBezTo>
                  <a:pt x="98" y="273"/>
                  <a:pt x="98" y="273"/>
                  <a:pt x="98" y="273"/>
                </a:cubicBezTo>
                <a:cubicBezTo>
                  <a:pt x="219" y="273"/>
                  <a:pt x="219" y="273"/>
                  <a:pt x="219" y="273"/>
                </a:cubicBezTo>
                <a:lnTo>
                  <a:pt x="434" y="631"/>
                </a:lnTo>
                <a:close/>
                <a:moveTo>
                  <a:pt x="873" y="273"/>
                </a:moveTo>
                <a:cubicBezTo>
                  <a:pt x="994" y="273"/>
                  <a:pt x="994" y="273"/>
                  <a:pt x="994" y="273"/>
                </a:cubicBezTo>
                <a:cubicBezTo>
                  <a:pt x="658" y="631"/>
                  <a:pt x="658" y="631"/>
                  <a:pt x="658" y="631"/>
                </a:cubicBezTo>
                <a:lnTo>
                  <a:pt x="873" y="273"/>
                </a:lnTo>
                <a:close/>
                <a:moveTo>
                  <a:pt x="877" y="239"/>
                </a:moveTo>
                <a:cubicBezTo>
                  <a:pt x="785" y="147"/>
                  <a:pt x="785" y="147"/>
                  <a:pt x="785" y="147"/>
                </a:cubicBezTo>
                <a:cubicBezTo>
                  <a:pt x="864" y="82"/>
                  <a:pt x="864" y="82"/>
                  <a:pt x="864" y="82"/>
                </a:cubicBezTo>
                <a:cubicBezTo>
                  <a:pt x="1021" y="239"/>
                  <a:pt x="1021" y="239"/>
                  <a:pt x="1021" y="239"/>
                </a:cubicBezTo>
                <a:lnTo>
                  <a:pt x="877" y="239"/>
                </a:lnTo>
                <a:close/>
                <a:moveTo>
                  <a:pt x="228" y="82"/>
                </a:moveTo>
                <a:cubicBezTo>
                  <a:pt x="307" y="147"/>
                  <a:pt x="307" y="147"/>
                  <a:pt x="307" y="147"/>
                </a:cubicBezTo>
                <a:cubicBezTo>
                  <a:pt x="215" y="239"/>
                  <a:pt x="215" y="239"/>
                  <a:pt x="215" y="239"/>
                </a:cubicBezTo>
                <a:cubicBezTo>
                  <a:pt x="68" y="239"/>
                  <a:pt x="68" y="239"/>
                  <a:pt x="68" y="239"/>
                </a:cubicBezTo>
                <a:lnTo>
                  <a:pt x="228" y="82"/>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sp>
        <p:nvSpPr>
          <p:cNvPr id="230" name="Freeform 45"/>
          <p:cNvSpPr>
            <a:spLocks noEditPoints="1"/>
          </p:cNvSpPr>
          <p:nvPr/>
        </p:nvSpPr>
        <p:spPr bwMode="auto">
          <a:xfrm>
            <a:off x="10861424" y="3997768"/>
            <a:ext cx="1255963" cy="1256291"/>
          </a:xfrm>
          <a:custGeom>
            <a:avLst/>
            <a:gdLst>
              <a:gd name="T0" fmla="*/ 419 w 425"/>
              <a:gd name="T1" fmla="*/ 2 h 425"/>
              <a:gd name="T2" fmla="*/ 411 w 425"/>
              <a:gd name="T3" fmla="*/ 0 h 425"/>
              <a:gd name="T4" fmla="*/ 404 w 425"/>
              <a:gd name="T5" fmla="*/ 3 h 425"/>
              <a:gd name="T6" fmla="*/ 6 w 425"/>
              <a:gd name="T7" fmla="*/ 268 h 425"/>
              <a:gd name="T8" fmla="*/ 0 w 425"/>
              <a:gd name="T9" fmla="*/ 280 h 425"/>
              <a:gd name="T10" fmla="*/ 8 w 425"/>
              <a:gd name="T11" fmla="*/ 291 h 425"/>
              <a:gd name="T12" fmla="*/ 112 w 425"/>
              <a:gd name="T13" fmla="*/ 333 h 425"/>
              <a:gd name="T14" fmla="*/ 161 w 425"/>
              <a:gd name="T15" fmla="*/ 418 h 425"/>
              <a:gd name="T16" fmla="*/ 172 w 425"/>
              <a:gd name="T17" fmla="*/ 425 h 425"/>
              <a:gd name="T18" fmla="*/ 173 w 425"/>
              <a:gd name="T19" fmla="*/ 425 h 425"/>
              <a:gd name="T20" fmla="*/ 184 w 425"/>
              <a:gd name="T21" fmla="*/ 419 h 425"/>
              <a:gd name="T22" fmla="*/ 211 w 425"/>
              <a:gd name="T23" fmla="*/ 373 h 425"/>
              <a:gd name="T24" fmla="*/ 340 w 425"/>
              <a:gd name="T25" fmla="*/ 424 h 425"/>
              <a:gd name="T26" fmla="*/ 345 w 425"/>
              <a:gd name="T27" fmla="*/ 425 h 425"/>
              <a:gd name="T28" fmla="*/ 352 w 425"/>
              <a:gd name="T29" fmla="*/ 423 h 425"/>
              <a:gd name="T30" fmla="*/ 358 w 425"/>
              <a:gd name="T31" fmla="*/ 414 h 425"/>
              <a:gd name="T32" fmla="*/ 424 w 425"/>
              <a:gd name="T33" fmla="*/ 16 h 425"/>
              <a:gd name="T34" fmla="*/ 419 w 425"/>
              <a:gd name="T35" fmla="*/ 2 h 425"/>
              <a:gd name="T36" fmla="*/ 42 w 425"/>
              <a:gd name="T37" fmla="*/ 276 h 425"/>
              <a:gd name="T38" fmla="*/ 349 w 425"/>
              <a:gd name="T39" fmla="*/ 71 h 425"/>
              <a:gd name="T40" fmla="*/ 126 w 425"/>
              <a:gd name="T41" fmla="*/ 310 h 425"/>
              <a:gd name="T42" fmla="*/ 122 w 425"/>
              <a:gd name="T43" fmla="*/ 308 h 425"/>
              <a:gd name="T44" fmla="*/ 42 w 425"/>
              <a:gd name="T45" fmla="*/ 276 h 425"/>
              <a:gd name="T46" fmla="*/ 135 w 425"/>
              <a:gd name="T47" fmla="*/ 320 h 425"/>
              <a:gd name="T48" fmla="*/ 135 w 425"/>
              <a:gd name="T49" fmla="*/ 320 h 425"/>
              <a:gd name="T50" fmla="*/ 386 w 425"/>
              <a:gd name="T51" fmla="*/ 51 h 425"/>
              <a:gd name="T52" fmla="*/ 172 w 425"/>
              <a:gd name="T53" fmla="*/ 384 h 425"/>
              <a:gd name="T54" fmla="*/ 135 w 425"/>
              <a:gd name="T55" fmla="*/ 320 h 425"/>
              <a:gd name="T56" fmla="*/ 335 w 425"/>
              <a:gd name="T57" fmla="*/ 393 h 425"/>
              <a:gd name="T58" fmla="*/ 221 w 425"/>
              <a:gd name="T59" fmla="*/ 348 h 425"/>
              <a:gd name="T60" fmla="*/ 213 w 425"/>
              <a:gd name="T61" fmla="*/ 346 h 425"/>
              <a:gd name="T62" fmla="*/ 388 w 425"/>
              <a:gd name="T63" fmla="*/ 76 h 425"/>
              <a:gd name="T64" fmla="*/ 335 w 425"/>
              <a:gd name="T65" fmla="*/ 39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 h="425">
                <a:moveTo>
                  <a:pt x="419" y="2"/>
                </a:moveTo>
                <a:cubicBezTo>
                  <a:pt x="416" y="1"/>
                  <a:pt x="414" y="0"/>
                  <a:pt x="411" y="0"/>
                </a:cubicBezTo>
                <a:cubicBezTo>
                  <a:pt x="409" y="0"/>
                  <a:pt x="406" y="1"/>
                  <a:pt x="404" y="3"/>
                </a:cubicBezTo>
                <a:cubicBezTo>
                  <a:pt x="6" y="268"/>
                  <a:pt x="6" y="268"/>
                  <a:pt x="6" y="268"/>
                </a:cubicBezTo>
                <a:cubicBezTo>
                  <a:pt x="2" y="271"/>
                  <a:pt x="0" y="276"/>
                  <a:pt x="0" y="280"/>
                </a:cubicBezTo>
                <a:cubicBezTo>
                  <a:pt x="1" y="285"/>
                  <a:pt x="4" y="290"/>
                  <a:pt x="8" y="291"/>
                </a:cubicBezTo>
                <a:cubicBezTo>
                  <a:pt x="112" y="333"/>
                  <a:pt x="112" y="333"/>
                  <a:pt x="112" y="333"/>
                </a:cubicBezTo>
                <a:cubicBezTo>
                  <a:pt x="161" y="418"/>
                  <a:pt x="161" y="418"/>
                  <a:pt x="161" y="418"/>
                </a:cubicBezTo>
                <a:cubicBezTo>
                  <a:pt x="163" y="422"/>
                  <a:pt x="168" y="425"/>
                  <a:pt x="172" y="425"/>
                </a:cubicBezTo>
                <a:cubicBezTo>
                  <a:pt x="172" y="425"/>
                  <a:pt x="172" y="425"/>
                  <a:pt x="173" y="425"/>
                </a:cubicBezTo>
                <a:cubicBezTo>
                  <a:pt x="177" y="425"/>
                  <a:pt x="181" y="423"/>
                  <a:pt x="184" y="419"/>
                </a:cubicBezTo>
                <a:cubicBezTo>
                  <a:pt x="211" y="373"/>
                  <a:pt x="211" y="373"/>
                  <a:pt x="211" y="373"/>
                </a:cubicBezTo>
                <a:cubicBezTo>
                  <a:pt x="340" y="424"/>
                  <a:pt x="340" y="424"/>
                  <a:pt x="340" y="424"/>
                </a:cubicBezTo>
                <a:cubicBezTo>
                  <a:pt x="342" y="425"/>
                  <a:pt x="343" y="425"/>
                  <a:pt x="345" y="425"/>
                </a:cubicBezTo>
                <a:cubicBezTo>
                  <a:pt x="347" y="425"/>
                  <a:pt x="350" y="424"/>
                  <a:pt x="352" y="423"/>
                </a:cubicBezTo>
                <a:cubicBezTo>
                  <a:pt x="355" y="421"/>
                  <a:pt x="357" y="418"/>
                  <a:pt x="358" y="414"/>
                </a:cubicBezTo>
                <a:cubicBezTo>
                  <a:pt x="424" y="16"/>
                  <a:pt x="424" y="16"/>
                  <a:pt x="424" y="16"/>
                </a:cubicBezTo>
                <a:cubicBezTo>
                  <a:pt x="425" y="11"/>
                  <a:pt x="423" y="5"/>
                  <a:pt x="419" y="2"/>
                </a:cubicBezTo>
                <a:close/>
                <a:moveTo>
                  <a:pt x="42" y="276"/>
                </a:moveTo>
                <a:cubicBezTo>
                  <a:pt x="349" y="71"/>
                  <a:pt x="349" y="71"/>
                  <a:pt x="349" y="71"/>
                </a:cubicBezTo>
                <a:cubicBezTo>
                  <a:pt x="126" y="310"/>
                  <a:pt x="126" y="310"/>
                  <a:pt x="126" y="310"/>
                </a:cubicBezTo>
                <a:cubicBezTo>
                  <a:pt x="124" y="310"/>
                  <a:pt x="123" y="309"/>
                  <a:pt x="122" y="308"/>
                </a:cubicBezTo>
                <a:lnTo>
                  <a:pt x="42" y="276"/>
                </a:lnTo>
                <a:close/>
                <a:moveTo>
                  <a:pt x="135" y="320"/>
                </a:moveTo>
                <a:cubicBezTo>
                  <a:pt x="135" y="320"/>
                  <a:pt x="135" y="320"/>
                  <a:pt x="135" y="320"/>
                </a:cubicBezTo>
                <a:cubicBezTo>
                  <a:pt x="386" y="51"/>
                  <a:pt x="386" y="51"/>
                  <a:pt x="386" y="51"/>
                </a:cubicBezTo>
                <a:cubicBezTo>
                  <a:pt x="172" y="384"/>
                  <a:pt x="172" y="384"/>
                  <a:pt x="172" y="384"/>
                </a:cubicBezTo>
                <a:lnTo>
                  <a:pt x="135" y="320"/>
                </a:lnTo>
                <a:close/>
                <a:moveTo>
                  <a:pt x="335" y="393"/>
                </a:moveTo>
                <a:cubicBezTo>
                  <a:pt x="221" y="348"/>
                  <a:pt x="221" y="348"/>
                  <a:pt x="221" y="348"/>
                </a:cubicBezTo>
                <a:cubicBezTo>
                  <a:pt x="219" y="347"/>
                  <a:pt x="216" y="347"/>
                  <a:pt x="213" y="346"/>
                </a:cubicBezTo>
                <a:cubicBezTo>
                  <a:pt x="388" y="76"/>
                  <a:pt x="388" y="76"/>
                  <a:pt x="388" y="76"/>
                </a:cubicBezTo>
                <a:lnTo>
                  <a:pt x="335" y="393"/>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grpSp>
        <p:nvGrpSpPr>
          <p:cNvPr id="231" name="Group 106"/>
          <p:cNvGrpSpPr/>
          <p:nvPr/>
        </p:nvGrpSpPr>
        <p:grpSpPr>
          <a:xfrm>
            <a:off x="14325316" y="7620000"/>
            <a:ext cx="1068671" cy="1052175"/>
            <a:chOff x="494476" y="2241785"/>
            <a:chExt cx="239742" cy="256405"/>
          </a:xfrm>
          <a:solidFill>
            <a:schemeClr val="bg1"/>
          </a:solidFill>
        </p:grpSpPr>
        <p:sp>
          <p:nvSpPr>
            <p:cNvPr id="232"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3"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4"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sp>
        <p:nvSpPr>
          <p:cNvPr id="235" name="Freeform 73"/>
          <p:cNvSpPr>
            <a:spLocks noEditPoints="1"/>
          </p:cNvSpPr>
          <p:nvPr/>
        </p:nvSpPr>
        <p:spPr bwMode="auto">
          <a:xfrm>
            <a:off x="12951654" y="8858905"/>
            <a:ext cx="918333" cy="1047096"/>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grpSp>
        <p:nvGrpSpPr>
          <p:cNvPr id="236" name="Group 111"/>
          <p:cNvGrpSpPr/>
          <p:nvPr/>
        </p:nvGrpSpPr>
        <p:grpSpPr>
          <a:xfrm>
            <a:off x="14256825" y="5385924"/>
            <a:ext cx="854519" cy="1249415"/>
            <a:chOff x="527333" y="1217552"/>
            <a:chExt cx="175409" cy="256405"/>
          </a:xfrm>
          <a:solidFill>
            <a:schemeClr val="bg1"/>
          </a:solidFill>
        </p:grpSpPr>
        <p:sp>
          <p:nvSpPr>
            <p:cNvPr id="237"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8" name="Freeform 80"/>
            <p:cNvSpPr>
              <a:spLocks/>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39" name="Group 114"/>
          <p:cNvGrpSpPr/>
          <p:nvPr/>
        </p:nvGrpSpPr>
        <p:grpSpPr>
          <a:xfrm>
            <a:off x="12870447" y="4343400"/>
            <a:ext cx="1103426" cy="928708"/>
            <a:chOff x="1511296" y="730196"/>
            <a:chExt cx="256867" cy="216138"/>
          </a:xfrm>
          <a:solidFill>
            <a:schemeClr val="bg1"/>
          </a:solidFill>
        </p:grpSpPr>
        <p:sp>
          <p:nvSpPr>
            <p:cNvPr id="240"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1" name="Freeform 82"/>
            <p:cNvSpPr>
              <a:spLocks/>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2"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43" name="Group 118"/>
          <p:cNvGrpSpPr/>
          <p:nvPr/>
        </p:nvGrpSpPr>
        <p:grpSpPr>
          <a:xfrm>
            <a:off x="9602787" y="7445816"/>
            <a:ext cx="882011" cy="1293021"/>
            <a:chOff x="1559893" y="2241774"/>
            <a:chExt cx="174947" cy="256404"/>
          </a:xfrm>
          <a:solidFill>
            <a:schemeClr val="bg1"/>
          </a:solidFill>
        </p:grpSpPr>
        <p:sp>
          <p:nvSpPr>
            <p:cNvPr id="244" name="Oval 49"/>
            <p:cNvSpPr>
              <a:spLocks noChangeArrowheads="1"/>
            </p:cNvSpPr>
            <p:nvPr/>
          </p:nvSpPr>
          <p:spPr bwMode="auto">
            <a:xfrm>
              <a:off x="1630705" y="2313975"/>
              <a:ext cx="16662" cy="1666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5" name="Oval 50"/>
            <p:cNvSpPr>
              <a:spLocks noChangeArrowheads="1"/>
            </p:cNvSpPr>
            <p:nvPr/>
          </p:nvSpPr>
          <p:spPr bwMode="auto">
            <a:xfrm>
              <a:off x="1630705" y="2410242"/>
              <a:ext cx="16662"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6" name="Oval 51"/>
            <p:cNvSpPr>
              <a:spLocks noChangeArrowheads="1"/>
            </p:cNvSpPr>
            <p:nvPr/>
          </p:nvSpPr>
          <p:spPr bwMode="auto">
            <a:xfrm>
              <a:off x="1583960" y="2362108"/>
              <a:ext cx="15273"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7" name="Oval 52"/>
            <p:cNvSpPr>
              <a:spLocks noChangeArrowheads="1"/>
            </p:cNvSpPr>
            <p:nvPr/>
          </p:nvSpPr>
          <p:spPr bwMode="auto">
            <a:xfrm>
              <a:off x="1679301" y="2362108"/>
              <a:ext cx="16199"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8" name="Freeform 53"/>
            <p:cNvSpPr>
              <a:spLocks/>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9" name="Freeform 54"/>
            <p:cNvSpPr>
              <a:spLocks/>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0" name="Freeform 55"/>
            <p:cNvSpPr>
              <a:spLocks/>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1" name="Freeform 56"/>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2" name="Freeform 57"/>
            <p:cNvSpPr>
              <a:spLocks/>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53" name="Group 128"/>
          <p:cNvGrpSpPr/>
          <p:nvPr/>
        </p:nvGrpSpPr>
        <p:grpSpPr>
          <a:xfrm>
            <a:off x="9710234" y="5483444"/>
            <a:ext cx="936701" cy="876058"/>
            <a:chOff x="998489" y="2241774"/>
            <a:chExt cx="256404" cy="239742"/>
          </a:xfrm>
          <a:solidFill>
            <a:schemeClr val="bg1"/>
          </a:solidFill>
        </p:grpSpPr>
        <p:sp>
          <p:nvSpPr>
            <p:cNvPr id="254"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5"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6"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7"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8"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9"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0"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1"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2"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sp>
        <p:nvSpPr>
          <p:cNvPr id="263" name="Rectangle 139"/>
          <p:cNvSpPr/>
          <p:nvPr/>
        </p:nvSpPr>
        <p:spPr>
          <a:xfrm>
            <a:off x="1612534" y="485211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Security</a:t>
            </a:r>
          </a:p>
        </p:txBody>
      </p:sp>
      <p:cxnSp>
        <p:nvCxnSpPr>
          <p:cNvPr id="264" name="Elbow Connector 141"/>
          <p:cNvCxnSpPr>
            <a:endCxn id="263" idx="3"/>
          </p:cNvCxnSpPr>
          <p:nvPr/>
        </p:nvCxnSpPr>
        <p:spPr>
          <a:xfrm rot="10800000">
            <a:off x="5932534" y="5392110"/>
            <a:ext cx="3777700" cy="443110"/>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5" name="Rectangle 144"/>
          <p:cNvSpPr/>
          <p:nvPr/>
        </p:nvSpPr>
        <p:spPr>
          <a:xfrm>
            <a:off x="2416063" y="1059180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Employee duty</a:t>
            </a:r>
          </a:p>
        </p:txBody>
      </p:sp>
      <p:cxnSp>
        <p:nvCxnSpPr>
          <p:cNvPr id="266" name="Elbow Connector 146"/>
          <p:cNvCxnSpPr>
            <a:stCxn id="229" idx="31"/>
            <a:endCxn id="265" idx="3"/>
          </p:cNvCxnSpPr>
          <p:nvPr/>
        </p:nvCxnSpPr>
        <p:spPr>
          <a:xfrm flipH="1">
            <a:off x="6736063" y="9609793"/>
            <a:ext cx="4419364" cy="1522007"/>
          </a:xfrm>
          <a:prstGeom prst="bentConnector3">
            <a:avLst>
              <a:gd name="adj1" fmla="val -22617"/>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7" name="Rectangle 151"/>
          <p:cNvSpPr/>
          <p:nvPr/>
        </p:nvSpPr>
        <p:spPr>
          <a:xfrm>
            <a:off x="839787" y="7342087"/>
            <a:ext cx="5186616" cy="10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Accountability</a:t>
            </a:r>
          </a:p>
        </p:txBody>
      </p:sp>
      <p:cxnSp>
        <p:nvCxnSpPr>
          <p:cNvPr id="268" name="Elbow Connector 153"/>
          <p:cNvCxnSpPr>
            <a:cxnSpLocks/>
            <a:stCxn id="251" idx="8"/>
            <a:endCxn id="267" idx="3"/>
          </p:cNvCxnSpPr>
          <p:nvPr/>
        </p:nvCxnSpPr>
        <p:spPr>
          <a:xfrm flipH="1" flipV="1">
            <a:off x="6026403" y="7882087"/>
            <a:ext cx="3576384" cy="210240"/>
          </a:xfrm>
          <a:prstGeom prst="bentConnector5">
            <a:avLst>
              <a:gd name="adj1" fmla="val -6392"/>
              <a:gd name="adj2" fmla="val -416244"/>
              <a:gd name="adj3" fmla="val 74662"/>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9" name="Rectangle 157"/>
          <p:cNvSpPr/>
          <p:nvPr/>
        </p:nvSpPr>
        <p:spPr>
          <a:xfrm>
            <a:off x="15307195" y="10819386"/>
            <a:ext cx="4320000" cy="10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Data Sharing</a:t>
            </a:r>
          </a:p>
        </p:txBody>
      </p:sp>
      <p:cxnSp>
        <p:nvCxnSpPr>
          <p:cNvPr id="270" name="Elbow Connector 159"/>
          <p:cNvCxnSpPr>
            <a:endCxn id="269" idx="1"/>
          </p:cNvCxnSpPr>
          <p:nvPr/>
        </p:nvCxnSpPr>
        <p:spPr>
          <a:xfrm>
            <a:off x="13570048" y="9906001"/>
            <a:ext cx="1737147" cy="1453385"/>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1" name="Rectangle 164"/>
          <p:cNvSpPr/>
          <p:nvPr/>
        </p:nvSpPr>
        <p:spPr>
          <a:xfrm>
            <a:off x="17624964" y="8451346"/>
            <a:ext cx="5832095"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Data minimization</a:t>
            </a:r>
            <a:endParaRPr lang="en-US" sz="1800" b="1" dirty="0">
              <a:latin typeface="Lato Regular"/>
              <a:cs typeface="Lato Regular"/>
            </a:endParaRPr>
          </a:p>
        </p:txBody>
      </p:sp>
      <p:cxnSp>
        <p:nvCxnSpPr>
          <p:cNvPr id="272" name="Elbow Connector 166"/>
          <p:cNvCxnSpPr>
            <a:cxnSpLocks/>
            <a:endCxn id="271" idx="1"/>
          </p:cNvCxnSpPr>
          <p:nvPr/>
        </p:nvCxnSpPr>
        <p:spPr>
          <a:xfrm>
            <a:off x="15828552" y="7663998"/>
            <a:ext cx="1796412" cy="1327348"/>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3" name="Rectangle 169"/>
          <p:cNvSpPr/>
          <p:nvPr/>
        </p:nvSpPr>
        <p:spPr>
          <a:xfrm>
            <a:off x="17603787" y="5282903"/>
            <a:ext cx="5418610" cy="1080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Confidentiality</a:t>
            </a:r>
          </a:p>
        </p:txBody>
      </p:sp>
      <p:cxnSp>
        <p:nvCxnSpPr>
          <p:cNvPr id="274" name="Elbow Connector 171"/>
          <p:cNvCxnSpPr>
            <a:cxnSpLocks/>
            <a:stCxn id="237" idx="28"/>
            <a:endCxn id="273" idx="1"/>
          </p:cNvCxnSpPr>
          <p:nvPr/>
        </p:nvCxnSpPr>
        <p:spPr>
          <a:xfrm>
            <a:off x="15036574" y="5818414"/>
            <a:ext cx="2567213" cy="4489"/>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5" name="Rectangle 174"/>
          <p:cNvSpPr/>
          <p:nvPr/>
        </p:nvSpPr>
        <p:spPr>
          <a:xfrm>
            <a:off x="16262666" y="198120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Transparency</a:t>
            </a:r>
          </a:p>
        </p:txBody>
      </p:sp>
      <p:cxnSp>
        <p:nvCxnSpPr>
          <p:cNvPr id="276" name="Elbow Connector 176"/>
          <p:cNvCxnSpPr>
            <a:endCxn id="275" idx="1"/>
          </p:cNvCxnSpPr>
          <p:nvPr/>
        </p:nvCxnSpPr>
        <p:spPr>
          <a:xfrm flipV="1">
            <a:off x="13437073" y="2521200"/>
            <a:ext cx="2825593" cy="1972616"/>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7" name="Rectangle 179"/>
          <p:cNvSpPr/>
          <p:nvPr/>
        </p:nvSpPr>
        <p:spPr>
          <a:xfrm>
            <a:off x="2897187" y="2468635"/>
            <a:ext cx="5289216" cy="10979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Lawful basis</a:t>
            </a:r>
            <a:endParaRPr lang="en-US" sz="1800" b="1" dirty="0">
              <a:latin typeface="Lato Regular"/>
              <a:cs typeface="Lato Regular"/>
            </a:endParaRPr>
          </a:p>
        </p:txBody>
      </p:sp>
      <p:cxnSp>
        <p:nvCxnSpPr>
          <p:cNvPr id="278" name="Elbow Connector 181"/>
          <p:cNvCxnSpPr/>
          <p:nvPr/>
        </p:nvCxnSpPr>
        <p:spPr>
          <a:xfrm rot="10800000">
            <a:off x="8154687" y="2816357"/>
            <a:ext cx="3194323" cy="1638102"/>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738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80D288-FEC6-485C-A86B-BCC058B8CFA5}"/>
              </a:ext>
            </a:extLst>
          </p:cNvPr>
          <p:cNvSpPr>
            <a:spLocks noGrp="1"/>
          </p:cNvSpPr>
          <p:nvPr>
            <p:ph type="body" sz="quarter" idx="13"/>
          </p:nvPr>
        </p:nvSpPr>
        <p:spPr/>
        <p:txBody>
          <a:bodyPr/>
          <a:lstStyle/>
          <a:p>
            <a:r>
              <a:rPr lang="en-US" dirty="0"/>
              <a:t>Confidentiality</a:t>
            </a:r>
          </a:p>
        </p:txBody>
      </p:sp>
      <p:sp>
        <p:nvSpPr>
          <p:cNvPr id="3" name="Text Placeholder 2">
            <a:extLst>
              <a:ext uri="{FF2B5EF4-FFF2-40B4-BE49-F238E27FC236}">
                <a16:creationId xmlns:a16="http://schemas.microsoft.com/office/drawing/2014/main" id="{164813AD-A836-498B-9F53-7116B4A606F1}"/>
              </a:ext>
            </a:extLst>
          </p:cNvPr>
          <p:cNvSpPr>
            <a:spLocks noGrp="1"/>
          </p:cNvSpPr>
          <p:nvPr>
            <p:ph type="body" sz="quarter" idx="14"/>
          </p:nvPr>
        </p:nvSpPr>
        <p:spPr/>
        <p:txBody>
          <a:bodyPr/>
          <a:lstStyle/>
          <a:p>
            <a:r>
              <a:rPr lang="en-US" dirty="0"/>
              <a:t>Who is accessing this data? </a:t>
            </a:r>
          </a:p>
        </p:txBody>
      </p:sp>
      <p:sp>
        <p:nvSpPr>
          <p:cNvPr id="12" name="Slide Number Placeholder 11">
            <a:extLst>
              <a:ext uri="{FF2B5EF4-FFF2-40B4-BE49-F238E27FC236}">
                <a16:creationId xmlns:a16="http://schemas.microsoft.com/office/drawing/2014/main" id="{5BF6FB62-B526-447A-808F-BEEC5858B46E}"/>
              </a:ext>
            </a:extLst>
          </p:cNvPr>
          <p:cNvSpPr>
            <a:spLocks noGrp="1"/>
          </p:cNvSpPr>
          <p:nvPr>
            <p:ph type="sldNum" sz="quarter" idx="12"/>
          </p:nvPr>
        </p:nvSpPr>
        <p:spPr/>
        <p:txBody>
          <a:bodyPr/>
          <a:lstStyle/>
          <a:p>
            <a:fld id="{9DF686B8-C880-FF40-96DC-14FF2413C34E}" type="slidenum">
              <a:rPr lang="en-US" smtClean="0"/>
              <a:pPr/>
              <a:t>22</a:t>
            </a:fld>
            <a:endParaRPr lang="en-US" dirty="0"/>
          </a:p>
        </p:txBody>
      </p:sp>
      <p:pic>
        <p:nvPicPr>
          <p:cNvPr id="8194" name="Picture 2" descr="Image result for corona notice at office">
            <a:extLst>
              <a:ext uri="{FF2B5EF4-FFF2-40B4-BE49-F238E27FC236}">
                <a16:creationId xmlns:a16="http://schemas.microsoft.com/office/drawing/2014/main" id="{5BB6A167-9362-49BC-9FB2-A9A91C65F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0387" y="-3513748"/>
            <a:ext cx="9557481" cy="16957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79453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Freeform 96"/>
          <p:cNvSpPr>
            <a:spLocks noChangeArrowheads="1"/>
          </p:cNvSpPr>
          <p:nvPr/>
        </p:nvSpPr>
        <p:spPr bwMode="auto">
          <a:xfrm>
            <a:off x="12461682" y="3510463"/>
            <a:ext cx="2511366" cy="2432653"/>
          </a:xfrm>
          <a:custGeom>
            <a:avLst/>
            <a:gdLst>
              <a:gd name="T0" fmla="*/ 4968 w 6000"/>
              <a:gd name="T1" fmla="*/ 3500 h 5814"/>
              <a:gd name="T2" fmla="*/ 4968 w 6000"/>
              <a:gd name="T3" fmla="*/ 3500 h 5814"/>
              <a:gd name="T4" fmla="*/ 5999 w 6000"/>
              <a:gd name="T5" fmla="*/ 2469 h 5814"/>
              <a:gd name="T6" fmla="*/ 5999 w 6000"/>
              <a:gd name="T7" fmla="*/ 2469 h 5814"/>
              <a:gd name="T8" fmla="*/ 0 w 6000"/>
              <a:gd name="T9" fmla="*/ 0 h 5814"/>
              <a:gd name="T10" fmla="*/ 0 w 6000"/>
              <a:gd name="T11" fmla="*/ 4688 h 5814"/>
              <a:gd name="T12" fmla="*/ 2656 w 6000"/>
              <a:gd name="T13" fmla="*/ 5813 h 5814"/>
              <a:gd name="T14" fmla="*/ 2656 w 6000"/>
              <a:gd name="T15" fmla="*/ 5813 h 5814"/>
              <a:gd name="T16" fmla="*/ 3937 w 6000"/>
              <a:gd name="T17" fmla="*/ 4532 h 5814"/>
              <a:gd name="T18" fmla="*/ 4905 w 6000"/>
              <a:gd name="T19" fmla="*/ 4500 h 5814"/>
              <a:gd name="T20" fmla="*/ 4968 w 6000"/>
              <a:gd name="T21" fmla="*/ 3500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0" h="5814">
                <a:moveTo>
                  <a:pt x="4968" y="3500"/>
                </a:moveTo>
                <a:lnTo>
                  <a:pt x="4968" y="3500"/>
                </a:lnTo>
                <a:cubicBezTo>
                  <a:pt x="5999" y="2469"/>
                  <a:pt x="5999" y="2469"/>
                  <a:pt x="5999" y="2469"/>
                </a:cubicBezTo>
                <a:lnTo>
                  <a:pt x="5999" y="2469"/>
                </a:lnTo>
                <a:cubicBezTo>
                  <a:pt x="4343" y="813"/>
                  <a:pt x="2156" y="0"/>
                  <a:pt x="0" y="0"/>
                </a:cubicBezTo>
                <a:cubicBezTo>
                  <a:pt x="0" y="4688"/>
                  <a:pt x="0" y="4688"/>
                  <a:pt x="0" y="4688"/>
                </a:cubicBezTo>
                <a:cubicBezTo>
                  <a:pt x="968" y="4688"/>
                  <a:pt x="1937" y="5063"/>
                  <a:pt x="2656" y="5813"/>
                </a:cubicBezTo>
                <a:lnTo>
                  <a:pt x="2656" y="5813"/>
                </a:lnTo>
                <a:cubicBezTo>
                  <a:pt x="3937" y="4532"/>
                  <a:pt x="3937" y="4532"/>
                  <a:pt x="3937" y="4532"/>
                </a:cubicBezTo>
                <a:cubicBezTo>
                  <a:pt x="4905" y="4500"/>
                  <a:pt x="4905" y="4500"/>
                  <a:pt x="4905" y="4500"/>
                </a:cubicBezTo>
                <a:lnTo>
                  <a:pt x="4968" y="3500"/>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19" name="Freeform 97"/>
          <p:cNvSpPr>
            <a:spLocks noChangeArrowheads="1"/>
          </p:cNvSpPr>
          <p:nvPr/>
        </p:nvSpPr>
        <p:spPr bwMode="auto">
          <a:xfrm>
            <a:off x="9963235" y="3502408"/>
            <a:ext cx="2784458" cy="2432653"/>
          </a:xfrm>
          <a:custGeom>
            <a:avLst/>
            <a:gdLst>
              <a:gd name="T0" fmla="*/ 5968 w 6656"/>
              <a:gd name="T1" fmla="*/ 1438 h 5814"/>
              <a:gd name="T2" fmla="*/ 5968 w 6656"/>
              <a:gd name="T3" fmla="*/ 1438 h 5814"/>
              <a:gd name="T4" fmla="*/ 5968 w 6656"/>
              <a:gd name="T5" fmla="*/ 0 h 5814"/>
              <a:gd name="T6" fmla="*/ 5968 w 6656"/>
              <a:gd name="T7" fmla="*/ 0 h 5814"/>
              <a:gd name="T8" fmla="*/ 0 w 6656"/>
              <a:gd name="T9" fmla="*/ 2469 h 5814"/>
              <a:gd name="T10" fmla="*/ 3312 w 6656"/>
              <a:gd name="T11" fmla="*/ 5813 h 5814"/>
              <a:gd name="T12" fmla="*/ 5968 w 6656"/>
              <a:gd name="T13" fmla="*/ 4688 h 5814"/>
              <a:gd name="T14" fmla="*/ 5968 w 6656"/>
              <a:gd name="T15" fmla="*/ 4688 h 5814"/>
              <a:gd name="T16" fmla="*/ 5968 w 6656"/>
              <a:gd name="T17" fmla="*/ 2907 h 5814"/>
              <a:gd name="T18" fmla="*/ 6655 w 6656"/>
              <a:gd name="T19" fmla="*/ 2188 h 5814"/>
              <a:gd name="T20" fmla="*/ 5968 w 6656"/>
              <a:gd name="T21" fmla="*/ 1438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6" h="5814">
                <a:moveTo>
                  <a:pt x="5968" y="1438"/>
                </a:moveTo>
                <a:lnTo>
                  <a:pt x="5968" y="1438"/>
                </a:lnTo>
                <a:cubicBezTo>
                  <a:pt x="5968" y="0"/>
                  <a:pt x="5968" y="0"/>
                  <a:pt x="5968" y="0"/>
                </a:cubicBezTo>
                <a:lnTo>
                  <a:pt x="5968" y="0"/>
                </a:lnTo>
                <a:cubicBezTo>
                  <a:pt x="3625" y="0"/>
                  <a:pt x="1531" y="938"/>
                  <a:pt x="0" y="2469"/>
                </a:cubicBezTo>
                <a:cubicBezTo>
                  <a:pt x="3312" y="5813"/>
                  <a:pt x="3312" y="5813"/>
                  <a:pt x="3312" y="5813"/>
                </a:cubicBezTo>
                <a:cubicBezTo>
                  <a:pt x="4000" y="5125"/>
                  <a:pt x="4937" y="4688"/>
                  <a:pt x="5968" y="4688"/>
                </a:cubicBezTo>
                <a:lnTo>
                  <a:pt x="5968" y="4688"/>
                </a:lnTo>
                <a:cubicBezTo>
                  <a:pt x="5968" y="2907"/>
                  <a:pt x="5968" y="2907"/>
                  <a:pt x="5968" y="2907"/>
                </a:cubicBezTo>
                <a:cubicBezTo>
                  <a:pt x="6655" y="2188"/>
                  <a:pt x="6655" y="2188"/>
                  <a:pt x="6655" y="2188"/>
                </a:cubicBezTo>
                <a:lnTo>
                  <a:pt x="5968" y="1438"/>
                </a:lnTo>
              </a:path>
            </a:pathLst>
          </a:custGeom>
          <a:solidFill>
            <a:srgbClr val="329FD1"/>
          </a:solidFill>
          <a:ln>
            <a:noFill/>
          </a:ln>
          <a:effectLst/>
        </p:spPr>
        <p:txBody>
          <a:bodyPr wrap="none" lIns="182886" tIns="91443" rIns="182886" bIns="91443" anchor="ctr"/>
          <a:lstStyle/>
          <a:p>
            <a:endParaRPr lang="en-US" sz="2701" dirty="0">
              <a:latin typeface="Lato Light"/>
            </a:endParaRPr>
          </a:p>
        </p:txBody>
      </p:sp>
      <p:sp>
        <p:nvSpPr>
          <p:cNvPr id="220" name="Freeform 98"/>
          <p:cNvSpPr>
            <a:spLocks noChangeArrowheads="1"/>
          </p:cNvSpPr>
          <p:nvPr/>
        </p:nvSpPr>
        <p:spPr bwMode="auto">
          <a:xfrm>
            <a:off x="8916987" y="4536008"/>
            <a:ext cx="2432018" cy="2512018"/>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001">
                <a:moveTo>
                  <a:pt x="0" y="6000"/>
                </a:moveTo>
                <a:lnTo>
                  <a:pt x="0" y="6000"/>
                </a:lnTo>
                <a:cubicBezTo>
                  <a:pt x="4719" y="6000"/>
                  <a:pt x="4719" y="6000"/>
                  <a:pt x="4719" y="6000"/>
                </a:cubicBezTo>
                <a:cubicBezTo>
                  <a:pt x="4719" y="5031"/>
                  <a:pt x="5094" y="4063"/>
                  <a:pt x="5813" y="3344"/>
                </a:cubicBezTo>
                <a:cubicBezTo>
                  <a:pt x="4532" y="2063"/>
                  <a:pt x="4532" y="2063"/>
                  <a:pt x="4532" y="2063"/>
                </a:cubicBezTo>
                <a:cubicBezTo>
                  <a:pt x="4501" y="1031"/>
                  <a:pt x="4501" y="1031"/>
                  <a:pt x="4501" y="1031"/>
                </a:cubicBezTo>
                <a:cubicBezTo>
                  <a:pt x="3532" y="1031"/>
                  <a:pt x="3532" y="1031"/>
                  <a:pt x="3532" y="1031"/>
                </a:cubicBezTo>
                <a:cubicBezTo>
                  <a:pt x="2501" y="0"/>
                  <a:pt x="2501" y="0"/>
                  <a:pt x="2501" y="0"/>
                </a:cubicBezTo>
                <a:cubicBezTo>
                  <a:pt x="844" y="1656"/>
                  <a:pt x="0" y="3813"/>
                  <a:pt x="0" y="6000"/>
                </a:cubicBezTo>
              </a:path>
            </a:pathLst>
          </a:custGeom>
          <a:solidFill>
            <a:srgbClr val="CECE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1" name="Freeform 99"/>
          <p:cNvSpPr>
            <a:spLocks noChangeArrowheads="1"/>
          </p:cNvSpPr>
          <p:nvPr/>
        </p:nvSpPr>
        <p:spPr bwMode="auto">
          <a:xfrm>
            <a:off x="8916987" y="6760095"/>
            <a:ext cx="2432018" cy="2785185"/>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656">
                <a:moveTo>
                  <a:pt x="2501" y="6655"/>
                </a:moveTo>
                <a:lnTo>
                  <a:pt x="2501" y="6655"/>
                </a:lnTo>
                <a:cubicBezTo>
                  <a:pt x="5813" y="3342"/>
                  <a:pt x="5813" y="3342"/>
                  <a:pt x="5813" y="3342"/>
                </a:cubicBezTo>
                <a:cubicBezTo>
                  <a:pt x="5126" y="2655"/>
                  <a:pt x="4719" y="1717"/>
                  <a:pt x="4719" y="687"/>
                </a:cubicBezTo>
                <a:cubicBezTo>
                  <a:pt x="2907" y="687"/>
                  <a:pt x="2907" y="687"/>
                  <a:pt x="2907" y="687"/>
                </a:cubicBezTo>
                <a:cubicBezTo>
                  <a:pt x="2157" y="0"/>
                  <a:pt x="2157" y="0"/>
                  <a:pt x="2157" y="0"/>
                </a:cubicBezTo>
                <a:cubicBezTo>
                  <a:pt x="1469" y="687"/>
                  <a:pt x="1469" y="687"/>
                  <a:pt x="1469" y="687"/>
                </a:cubicBezTo>
                <a:cubicBezTo>
                  <a:pt x="0" y="687"/>
                  <a:pt x="0" y="687"/>
                  <a:pt x="0" y="687"/>
                </a:cubicBezTo>
                <a:cubicBezTo>
                  <a:pt x="0" y="2999"/>
                  <a:pt x="969" y="5123"/>
                  <a:pt x="2501" y="6655"/>
                </a:cubicBez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2" name="Freeform 100"/>
          <p:cNvSpPr>
            <a:spLocks noChangeArrowheads="1"/>
          </p:cNvSpPr>
          <p:nvPr/>
        </p:nvSpPr>
        <p:spPr bwMode="auto">
          <a:xfrm>
            <a:off x="9963235" y="8159147"/>
            <a:ext cx="2498449" cy="2432653"/>
          </a:xfrm>
          <a:custGeom>
            <a:avLst/>
            <a:gdLst>
              <a:gd name="T0" fmla="*/ 5968 w 5969"/>
              <a:gd name="T1" fmla="*/ 5813 h 5814"/>
              <a:gd name="T2" fmla="*/ 5968 w 5969"/>
              <a:gd name="T3" fmla="*/ 5813 h 5814"/>
              <a:gd name="T4" fmla="*/ 5968 w 5969"/>
              <a:gd name="T5" fmla="*/ 1094 h 5814"/>
              <a:gd name="T6" fmla="*/ 3312 w 5969"/>
              <a:gd name="T7" fmla="*/ 0 h 5814"/>
              <a:gd name="T8" fmla="*/ 2031 w 5969"/>
              <a:gd name="T9" fmla="*/ 1250 h 5814"/>
              <a:gd name="T10" fmla="*/ 1031 w 5969"/>
              <a:gd name="T11" fmla="*/ 1313 h 5814"/>
              <a:gd name="T12" fmla="*/ 1031 w 5969"/>
              <a:gd name="T13" fmla="*/ 2282 h 5814"/>
              <a:gd name="T14" fmla="*/ 0 w 5969"/>
              <a:gd name="T15" fmla="*/ 3313 h 5814"/>
              <a:gd name="T16" fmla="*/ 5968 w 5969"/>
              <a:gd name="T17" fmla="*/ 58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9" h="5814">
                <a:moveTo>
                  <a:pt x="5968" y="5813"/>
                </a:moveTo>
                <a:lnTo>
                  <a:pt x="5968" y="5813"/>
                </a:lnTo>
                <a:cubicBezTo>
                  <a:pt x="5968" y="1094"/>
                  <a:pt x="5968" y="1094"/>
                  <a:pt x="5968" y="1094"/>
                </a:cubicBezTo>
                <a:cubicBezTo>
                  <a:pt x="5000" y="1094"/>
                  <a:pt x="4062" y="719"/>
                  <a:pt x="3312" y="0"/>
                </a:cubicBezTo>
                <a:cubicBezTo>
                  <a:pt x="2031" y="1250"/>
                  <a:pt x="2031" y="1250"/>
                  <a:pt x="2031" y="1250"/>
                </a:cubicBezTo>
                <a:cubicBezTo>
                  <a:pt x="1031" y="1313"/>
                  <a:pt x="1031" y="1313"/>
                  <a:pt x="1031" y="1313"/>
                </a:cubicBezTo>
                <a:cubicBezTo>
                  <a:pt x="1031" y="2282"/>
                  <a:pt x="1031" y="2282"/>
                  <a:pt x="1031" y="2282"/>
                </a:cubicBezTo>
                <a:cubicBezTo>
                  <a:pt x="0" y="3313"/>
                  <a:pt x="0" y="3313"/>
                  <a:pt x="0" y="3313"/>
                </a:cubicBezTo>
                <a:cubicBezTo>
                  <a:pt x="1625" y="4969"/>
                  <a:pt x="3812" y="5813"/>
                  <a:pt x="5968" y="5813"/>
                </a:cubicBezTo>
              </a:path>
            </a:pathLst>
          </a:custGeom>
          <a:solidFill>
            <a:srgbClr val="CECE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3" name="Freeform 101"/>
          <p:cNvSpPr>
            <a:spLocks noChangeArrowheads="1"/>
          </p:cNvSpPr>
          <p:nvPr/>
        </p:nvSpPr>
        <p:spPr bwMode="auto">
          <a:xfrm>
            <a:off x="12171978" y="8159147"/>
            <a:ext cx="2797378" cy="2432653"/>
          </a:xfrm>
          <a:custGeom>
            <a:avLst/>
            <a:gdLst>
              <a:gd name="T0" fmla="*/ 6686 w 6687"/>
              <a:gd name="T1" fmla="*/ 3313 h 5814"/>
              <a:gd name="T2" fmla="*/ 6686 w 6687"/>
              <a:gd name="T3" fmla="*/ 3313 h 5814"/>
              <a:gd name="T4" fmla="*/ 3343 w 6687"/>
              <a:gd name="T5" fmla="*/ 0 h 5814"/>
              <a:gd name="T6" fmla="*/ 687 w 6687"/>
              <a:gd name="T7" fmla="*/ 1094 h 5814"/>
              <a:gd name="T8" fmla="*/ 687 w 6687"/>
              <a:gd name="T9" fmla="*/ 2907 h 5814"/>
              <a:gd name="T10" fmla="*/ 0 w 6687"/>
              <a:gd name="T11" fmla="*/ 3625 h 5814"/>
              <a:gd name="T12" fmla="*/ 687 w 6687"/>
              <a:gd name="T13" fmla="*/ 4344 h 5814"/>
              <a:gd name="T14" fmla="*/ 687 w 6687"/>
              <a:gd name="T15" fmla="*/ 5813 h 5814"/>
              <a:gd name="T16" fmla="*/ 6686 w 6687"/>
              <a:gd name="T17" fmla="*/ 33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7" h="5814">
                <a:moveTo>
                  <a:pt x="6686" y="3313"/>
                </a:moveTo>
                <a:lnTo>
                  <a:pt x="6686" y="3313"/>
                </a:lnTo>
                <a:cubicBezTo>
                  <a:pt x="3343" y="0"/>
                  <a:pt x="3343" y="0"/>
                  <a:pt x="3343" y="0"/>
                </a:cubicBezTo>
                <a:cubicBezTo>
                  <a:pt x="2655" y="657"/>
                  <a:pt x="1718" y="1094"/>
                  <a:pt x="687" y="1094"/>
                </a:cubicBezTo>
                <a:cubicBezTo>
                  <a:pt x="687" y="2907"/>
                  <a:pt x="687" y="2907"/>
                  <a:pt x="687" y="2907"/>
                </a:cubicBezTo>
                <a:cubicBezTo>
                  <a:pt x="0" y="3625"/>
                  <a:pt x="0" y="3625"/>
                  <a:pt x="0" y="3625"/>
                </a:cubicBezTo>
                <a:cubicBezTo>
                  <a:pt x="687" y="4344"/>
                  <a:pt x="687" y="4344"/>
                  <a:pt x="687" y="4344"/>
                </a:cubicBezTo>
                <a:cubicBezTo>
                  <a:pt x="687" y="5813"/>
                  <a:pt x="687" y="5813"/>
                  <a:pt x="687" y="5813"/>
                </a:cubicBezTo>
                <a:cubicBezTo>
                  <a:pt x="3030" y="5813"/>
                  <a:pt x="5155" y="4844"/>
                  <a:pt x="6686" y="3313"/>
                </a:cubicBez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4" name="Freeform 102"/>
          <p:cNvSpPr>
            <a:spLocks noChangeArrowheads="1"/>
          </p:cNvSpPr>
          <p:nvPr/>
        </p:nvSpPr>
        <p:spPr bwMode="auto">
          <a:xfrm>
            <a:off x="13570048" y="7051214"/>
            <a:ext cx="2432018" cy="2499099"/>
          </a:xfrm>
          <a:custGeom>
            <a:avLst/>
            <a:gdLst>
              <a:gd name="T0" fmla="*/ 2312 w 5813"/>
              <a:gd name="T1" fmla="*/ 4937 h 5969"/>
              <a:gd name="T2" fmla="*/ 2312 w 5813"/>
              <a:gd name="T3" fmla="*/ 4937 h 5969"/>
              <a:gd name="T4" fmla="*/ 3343 w 5813"/>
              <a:gd name="T5" fmla="*/ 5968 h 5969"/>
              <a:gd name="T6" fmla="*/ 3343 w 5813"/>
              <a:gd name="T7" fmla="*/ 5968 h 5969"/>
              <a:gd name="T8" fmla="*/ 5812 w 5813"/>
              <a:gd name="T9" fmla="*/ 0 h 5969"/>
              <a:gd name="T10" fmla="*/ 1093 w 5813"/>
              <a:gd name="T11" fmla="*/ 0 h 5969"/>
              <a:gd name="T12" fmla="*/ 0 w 5813"/>
              <a:gd name="T13" fmla="*/ 2655 h 5969"/>
              <a:gd name="T14" fmla="*/ 0 w 5813"/>
              <a:gd name="T15" fmla="*/ 2655 h 5969"/>
              <a:gd name="T16" fmla="*/ 1281 w 5813"/>
              <a:gd name="T17" fmla="*/ 3905 h 5969"/>
              <a:gd name="T18" fmla="*/ 1281 w 5813"/>
              <a:gd name="T19" fmla="*/ 4905 h 5969"/>
              <a:gd name="T20" fmla="*/ 2312 w 5813"/>
              <a:gd name="T21" fmla="*/ 4937 h 5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5969">
                <a:moveTo>
                  <a:pt x="2312" y="4937"/>
                </a:moveTo>
                <a:lnTo>
                  <a:pt x="2312" y="4937"/>
                </a:lnTo>
                <a:cubicBezTo>
                  <a:pt x="3343" y="5968"/>
                  <a:pt x="3343" y="5968"/>
                  <a:pt x="3343" y="5968"/>
                </a:cubicBezTo>
                <a:lnTo>
                  <a:pt x="3343" y="5968"/>
                </a:lnTo>
                <a:cubicBezTo>
                  <a:pt x="5000" y="4312"/>
                  <a:pt x="5812" y="2155"/>
                  <a:pt x="5812" y="0"/>
                </a:cubicBezTo>
                <a:cubicBezTo>
                  <a:pt x="1093" y="0"/>
                  <a:pt x="1093" y="0"/>
                  <a:pt x="1093" y="0"/>
                </a:cubicBezTo>
                <a:cubicBezTo>
                  <a:pt x="1093" y="937"/>
                  <a:pt x="750" y="1905"/>
                  <a:pt x="0" y="2655"/>
                </a:cubicBezTo>
                <a:lnTo>
                  <a:pt x="0" y="2655"/>
                </a:lnTo>
                <a:cubicBezTo>
                  <a:pt x="1281" y="3905"/>
                  <a:pt x="1281" y="3905"/>
                  <a:pt x="1281" y="3905"/>
                </a:cubicBezTo>
                <a:cubicBezTo>
                  <a:pt x="1281" y="4905"/>
                  <a:pt x="1281" y="4905"/>
                  <a:pt x="1281" y="4905"/>
                </a:cubicBezTo>
                <a:lnTo>
                  <a:pt x="2312" y="4937"/>
                </a:lnTo>
              </a:path>
            </a:pathLst>
          </a:custGeom>
          <a:solidFill>
            <a:srgbClr val="FF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5" name="Freeform 103"/>
          <p:cNvSpPr>
            <a:spLocks noChangeArrowheads="1"/>
          </p:cNvSpPr>
          <p:nvPr/>
        </p:nvSpPr>
        <p:spPr bwMode="auto">
          <a:xfrm>
            <a:off x="13571569" y="4543983"/>
            <a:ext cx="2432018" cy="2798104"/>
          </a:xfrm>
          <a:custGeom>
            <a:avLst/>
            <a:gdLst>
              <a:gd name="T0" fmla="*/ 4343 w 5813"/>
              <a:gd name="T1" fmla="*/ 6000 h 6687"/>
              <a:gd name="T2" fmla="*/ 4343 w 5813"/>
              <a:gd name="T3" fmla="*/ 6000 h 6687"/>
              <a:gd name="T4" fmla="*/ 5812 w 5813"/>
              <a:gd name="T5" fmla="*/ 6000 h 6687"/>
              <a:gd name="T6" fmla="*/ 5812 w 5813"/>
              <a:gd name="T7" fmla="*/ 6000 h 6687"/>
              <a:gd name="T8" fmla="*/ 3343 w 5813"/>
              <a:gd name="T9" fmla="*/ 0 h 6687"/>
              <a:gd name="T10" fmla="*/ 0 w 5813"/>
              <a:gd name="T11" fmla="*/ 3344 h 6687"/>
              <a:gd name="T12" fmla="*/ 1093 w 5813"/>
              <a:gd name="T13" fmla="*/ 6000 h 6687"/>
              <a:gd name="T14" fmla="*/ 1093 w 5813"/>
              <a:gd name="T15" fmla="*/ 6000 h 6687"/>
              <a:gd name="T16" fmla="*/ 2906 w 5813"/>
              <a:gd name="T17" fmla="*/ 6000 h 6687"/>
              <a:gd name="T18" fmla="*/ 3625 w 5813"/>
              <a:gd name="T19" fmla="*/ 6686 h 6687"/>
              <a:gd name="T20" fmla="*/ 4343 w 5813"/>
              <a:gd name="T21" fmla="*/ 6000 h 6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6687">
                <a:moveTo>
                  <a:pt x="4343" y="6000"/>
                </a:moveTo>
                <a:lnTo>
                  <a:pt x="4343" y="6000"/>
                </a:lnTo>
                <a:cubicBezTo>
                  <a:pt x="5812" y="6000"/>
                  <a:pt x="5812" y="6000"/>
                  <a:pt x="5812" y="6000"/>
                </a:cubicBezTo>
                <a:lnTo>
                  <a:pt x="5812" y="6000"/>
                </a:lnTo>
                <a:cubicBezTo>
                  <a:pt x="5812" y="3656"/>
                  <a:pt x="4875" y="1531"/>
                  <a:pt x="3343" y="0"/>
                </a:cubicBezTo>
                <a:cubicBezTo>
                  <a:pt x="0" y="3344"/>
                  <a:pt x="0" y="3344"/>
                  <a:pt x="0" y="3344"/>
                </a:cubicBezTo>
                <a:cubicBezTo>
                  <a:pt x="687" y="4000"/>
                  <a:pt x="1093" y="4938"/>
                  <a:pt x="1093" y="6000"/>
                </a:cubicBezTo>
                <a:lnTo>
                  <a:pt x="1093" y="6000"/>
                </a:lnTo>
                <a:cubicBezTo>
                  <a:pt x="2906" y="6000"/>
                  <a:pt x="2906" y="6000"/>
                  <a:pt x="2906" y="6000"/>
                </a:cubicBezTo>
                <a:cubicBezTo>
                  <a:pt x="3625" y="6686"/>
                  <a:pt x="3625" y="6686"/>
                  <a:pt x="3625" y="6686"/>
                </a:cubicBezTo>
                <a:lnTo>
                  <a:pt x="4343" y="6000"/>
                </a:ln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6" name="Text Placeholder 1"/>
          <p:cNvSpPr>
            <a:spLocks noGrp="1"/>
          </p:cNvSpPr>
          <p:nvPr>
            <p:ph type="body" sz="quarter" idx="13"/>
          </p:nvPr>
        </p:nvSpPr>
        <p:spPr>
          <a:xfrm>
            <a:off x="2112708" y="340660"/>
            <a:ext cx="19429396" cy="1462152"/>
          </a:xfrm>
        </p:spPr>
        <p:txBody>
          <a:bodyPr/>
          <a:lstStyle/>
          <a:p>
            <a:r>
              <a:rPr lang="en-US" dirty="0">
                <a:solidFill>
                  <a:schemeClr val="bg2"/>
                </a:solidFill>
              </a:rPr>
              <a:t>Functioning with Covid-19</a:t>
            </a:r>
          </a:p>
        </p:txBody>
      </p:sp>
      <p:sp>
        <p:nvSpPr>
          <p:cNvPr id="227" name="Text Placeholder 2"/>
          <p:cNvSpPr>
            <a:spLocks noGrp="1"/>
          </p:cNvSpPr>
          <p:nvPr>
            <p:ph type="body" sz="quarter" idx="14"/>
          </p:nvPr>
        </p:nvSpPr>
        <p:spPr>
          <a:xfrm>
            <a:off x="2112709" y="1371600"/>
            <a:ext cx="19429298" cy="778933"/>
          </a:xfrm>
        </p:spPr>
        <p:txBody>
          <a:bodyPr/>
          <a:lstStyle/>
          <a:p>
            <a:r>
              <a:rPr lang="en-US" b="1" dirty="0">
                <a:solidFill>
                  <a:schemeClr val="bg1">
                    <a:lumMod val="65000"/>
                  </a:schemeClr>
                </a:solidFill>
              </a:rPr>
              <a:t>Eight Highlights</a:t>
            </a:r>
          </a:p>
        </p:txBody>
      </p:sp>
      <p:sp>
        <p:nvSpPr>
          <p:cNvPr id="228"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23</a:t>
            </a:fld>
            <a:endParaRPr lang="en-US" dirty="0"/>
          </a:p>
        </p:txBody>
      </p:sp>
      <p:sp>
        <p:nvSpPr>
          <p:cNvPr id="229" name="Freeform 41"/>
          <p:cNvSpPr>
            <a:spLocks noEditPoints="1"/>
          </p:cNvSpPr>
          <p:nvPr/>
        </p:nvSpPr>
        <p:spPr bwMode="auto">
          <a:xfrm>
            <a:off x="10646936" y="8870013"/>
            <a:ext cx="1279428" cy="960190"/>
          </a:xfrm>
          <a:custGeom>
            <a:avLst/>
            <a:gdLst>
              <a:gd name="T0" fmla="*/ 899 w 1092"/>
              <a:gd name="T1" fmla="*/ 20 h 819"/>
              <a:gd name="T2" fmla="*/ 242 w 1092"/>
              <a:gd name="T3" fmla="*/ 0 h 819"/>
              <a:gd name="T4" fmla="*/ 20 w 1092"/>
              <a:gd name="T5" fmla="*/ 193 h 819"/>
              <a:gd name="T6" fmla="*/ 17 w 1092"/>
              <a:gd name="T7" fmla="*/ 287 h 819"/>
              <a:gd name="T8" fmla="*/ 546 w 1092"/>
              <a:gd name="T9" fmla="*/ 819 h 819"/>
              <a:gd name="T10" fmla="*/ 1075 w 1092"/>
              <a:gd name="T11" fmla="*/ 287 h 819"/>
              <a:gd name="T12" fmla="*/ 1072 w 1092"/>
              <a:gd name="T13" fmla="*/ 193 h 819"/>
              <a:gd name="T14" fmla="*/ 470 w 1092"/>
              <a:gd name="T15" fmla="*/ 239 h 819"/>
              <a:gd name="T16" fmla="*/ 622 w 1092"/>
              <a:gd name="T17" fmla="*/ 239 h 819"/>
              <a:gd name="T18" fmla="*/ 666 w 1092"/>
              <a:gd name="T19" fmla="*/ 76 h 819"/>
              <a:gd name="T20" fmla="*/ 648 w 1092"/>
              <a:gd name="T21" fmla="*/ 217 h 819"/>
              <a:gd name="T22" fmla="*/ 444 w 1092"/>
              <a:gd name="T23" fmla="*/ 217 h 819"/>
              <a:gd name="T24" fmla="*/ 426 w 1092"/>
              <a:gd name="T25" fmla="*/ 76 h 819"/>
              <a:gd name="T26" fmla="*/ 444 w 1092"/>
              <a:gd name="T27" fmla="*/ 217 h 819"/>
              <a:gd name="T28" fmla="*/ 546 w 1092"/>
              <a:gd name="T29" fmla="*/ 698 h 819"/>
              <a:gd name="T30" fmla="*/ 631 w 1092"/>
              <a:gd name="T31" fmla="*/ 273 h 819"/>
              <a:gd name="T32" fmla="*/ 833 w 1092"/>
              <a:gd name="T33" fmla="*/ 273 h 819"/>
              <a:gd name="T34" fmla="*/ 666 w 1092"/>
              <a:gd name="T35" fmla="*/ 273 h 819"/>
              <a:gd name="T36" fmla="*/ 759 w 1092"/>
              <a:gd name="T37" fmla="*/ 169 h 819"/>
              <a:gd name="T38" fmla="*/ 675 w 1092"/>
              <a:gd name="T39" fmla="*/ 239 h 819"/>
              <a:gd name="T40" fmla="*/ 826 w 1092"/>
              <a:gd name="T41" fmla="*/ 68 h 819"/>
              <a:gd name="T42" fmla="*/ 707 w 1092"/>
              <a:gd name="T43" fmla="*/ 68 h 819"/>
              <a:gd name="T44" fmla="*/ 470 w 1092"/>
              <a:gd name="T45" fmla="*/ 68 h 819"/>
              <a:gd name="T46" fmla="*/ 546 w 1092"/>
              <a:gd name="T47" fmla="*/ 131 h 819"/>
              <a:gd name="T48" fmla="*/ 266 w 1092"/>
              <a:gd name="T49" fmla="*/ 68 h 819"/>
              <a:gd name="T50" fmla="*/ 331 w 1092"/>
              <a:gd name="T51" fmla="*/ 123 h 819"/>
              <a:gd name="T52" fmla="*/ 417 w 1092"/>
              <a:gd name="T53" fmla="*/ 239 h 819"/>
              <a:gd name="T54" fmla="*/ 333 w 1092"/>
              <a:gd name="T55" fmla="*/ 169 h 819"/>
              <a:gd name="T56" fmla="*/ 510 w 1092"/>
              <a:gd name="T57" fmla="*/ 692 h 819"/>
              <a:gd name="T58" fmla="*/ 426 w 1092"/>
              <a:gd name="T59" fmla="*/ 273 h 819"/>
              <a:gd name="T60" fmla="*/ 98 w 1092"/>
              <a:gd name="T61" fmla="*/ 273 h 819"/>
              <a:gd name="T62" fmla="*/ 434 w 1092"/>
              <a:gd name="T63" fmla="*/ 631 h 819"/>
              <a:gd name="T64" fmla="*/ 994 w 1092"/>
              <a:gd name="T65" fmla="*/ 273 h 819"/>
              <a:gd name="T66" fmla="*/ 873 w 1092"/>
              <a:gd name="T67" fmla="*/ 273 h 819"/>
              <a:gd name="T68" fmla="*/ 785 w 1092"/>
              <a:gd name="T69" fmla="*/ 147 h 819"/>
              <a:gd name="T70" fmla="*/ 1021 w 1092"/>
              <a:gd name="T71" fmla="*/ 239 h 819"/>
              <a:gd name="T72" fmla="*/ 228 w 1092"/>
              <a:gd name="T73" fmla="*/ 82 h 819"/>
              <a:gd name="T74" fmla="*/ 215 w 1092"/>
              <a:gd name="T75" fmla="*/ 239 h 819"/>
              <a:gd name="T76" fmla="*/ 228 w 1092"/>
              <a:gd name="T77" fmla="*/ 8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2" h="819">
                <a:moveTo>
                  <a:pt x="1072" y="193"/>
                </a:moveTo>
                <a:cubicBezTo>
                  <a:pt x="899" y="20"/>
                  <a:pt x="899" y="20"/>
                  <a:pt x="899" y="20"/>
                </a:cubicBezTo>
                <a:cubicBezTo>
                  <a:pt x="886" y="7"/>
                  <a:pt x="868" y="0"/>
                  <a:pt x="850" y="0"/>
                </a:cubicBezTo>
                <a:cubicBezTo>
                  <a:pt x="242" y="0"/>
                  <a:pt x="242" y="0"/>
                  <a:pt x="242" y="0"/>
                </a:cubicBezTo>
                <a:cubicBezTo>
                  <a:pt x="224" y="0"/>
                  <a:pt x="206" y="7"/>
                  <a:pt x="193" y="20"/>
                </a:cubicBezTo>
                <a:cubicBezTo>
                  <a:pt x="20" y="193"/>
                  <a:pt x="20" y="193"/>
                  <a:pt x="20" y="193"/>
                </a:cubicBezTo>
                <a:cubicBezTo>
                  <a:pt x="7" y="207"/>
                  <a:pt x="0" y="224"/>
                  <a:pt x="0" y="242"/>
                </a:cubicBezTo>
                <a:cubicBezTo>
                  <a:pt x="0" y="258"/>
                  <a:pt x="6" y="274"/>
                  <a:pt x="17" y="287"/>
                </a:cubicBezTo>
                <a:cubicBezTo>
                  <a:pt x="495" y="796"/>
                  <a:pt x="495" y="796"/>
                  <a:pt x="495" y="796"/>
                </a:cubicBezTo>
                <a:cubicBezTo>
                  <a:pt x="508" y="810"/>
                  <a:pt x="527" y="819"/>
                  <a:pt x="546" y="819"/>
                </a:cubicBezTo>
                <a:cubicBezTo>
                  <a:pt x="565" y="819"/>
                  <a:pt x="584" y="810"/>
                  <a:pt x="597" y="796"/>
                </a:cubicBezTo>
                <a:cubicBezTo>
                  <a:pt x="1075" y="287"/>
                  <a:pt x="1075" y="287"/>
                  <a:pt x="1075" y="287"/>
                </a:cubicBezTo>
                <a:cubicBezTo>
                  <a:pt x="1086" y="274"/>
                  <a:pt x="1092" y="257"/>
                  <a:pt x="1092" y="241"/>
                </a:cubicBezTo>
                <a:cubicBezTo>
                  <a:pt x="1092" y="224"/>
                  <a:pt x="1085" y="207"/>
                  <a:pt x="1072" y="193"/>
                </a:cubicBezTo>
                <a:close/>
                <a:moveTo>
                  <a:pt x="622" y="239"/>
                </a:moveTo>
                <a:cubicBezTo>
                  <a:pt x="470" y="239"/>
                  <a:pt x="470" y="239"/>
                  <a:pt x="470" y="239"/>
                </a:cubicBezTo>
                <a:cubicBezTo>
                  <a:pt x="546" y="176"/>
                  <a:pt x="546" y="176"/>
                  <a:pt x="546" y="176"/>
                </a:cubicBezTo>
                <a:lnTo>
                  <a:pt x="622" y="239"/>
                </a:lnTo>
                <a:close/>
                <a:moveTo>
                  <a:pt x="573" y="154"/>
                </a:moveTo>
                <a:cubicBezTo>
                  <a:pt x="666" y="76"/>
                  <a:pt x="666" y="76"/>
                  <a:pt x="666" y="76"/>
                </a:cubicBezTo>
                <a:cubicBezTo>
                  <a:pt x="735" y="145"/>
                  <a:pt x="735" y="145"/>
                  <a:pt x="735" y="145"/>
                </a:cubicBezTo>
                <a:cubicBezTo>
                  <a:pt x="648" y="217"/>
                  <a:pt x="648" y="217"/>
                  <a:pt x="648" y="217"/>
                </a:cubicBezTo>
                <a:lnTo>
                  <a:pt x="573" y="154"/>
                </a:lnTo>
                <a:close/>
                <a:moveTo>
                  <a:pt x="444" y="217"/>
                </a:moveTo>
                <a:cubicBezTo>
                  <a:pt x="357" y="145"/>
                  <a:pt x="357" y="145"/>
                  <a:pt x="357" y="145"/>
                </a:cubicBezTo>
                <a:cubicBezTo>
                  <a:pt x="426" y="76"/>
                  <a:pt x="426" y="76"/>
                  <a:pt x="426" y="76"/>
                </a:cubicBezTo>
                <a:cubicBezTo>
                  <a:pt x="519" y="154"/>
                  <a:pt x="519" y="154"/>
                  <a:pt x="519" y="154"/>
                </a:cubicBezTo>
                <a:lnTo>
                  <a:pt x="444" y="217"/>
                </a:lnTo>
                <a:close/>
                <a:moveTo>
                  <a:pt x="631" y="273"/>
                </a:moveTo>
                <a:cubicBezTo>
                  <a:pt x="546" y="698"/>
                  <a:pt x="546" y="698"/>
                  <a:pt x="546" y="698"/>
                </a:cubicBezTo>
                <a:cubicBezTo>
                  <a:pt x="461" y="273"/>
                  <a:pt x="461" y="273"/>
                  <a:pt x="461" y="273"/>
                </a:cubicBezTo>
                <a:lnTo>
                  <a:pt x="631" y="273"/>
                </a:lnTo>
                <a:close/>
                <a:moveTo>
                  <a:pt x="666" y="273"/>
                </a:moveTo>
                <a:cubicBezTo>
                  <a:pt x="833" y="273"/>
                  <a:pt x="833" y="273"/>
                  <a:pt x="833" y="273"/>
                </a:cubicBezTo>
                <a:cubicBezTo>
                  <a:pt x="582" y="692"/>
                  <a:pt x="582" y="692"/>
                  <a:pt x="582" y="692"/>
                </a:cubicBezTo>
                <a:lnTo>
                  <a:pt x="666" y="273"/>
                </a:lnTo>
                <a:close/>
                <a:moveTo>
                  <a:pt x="675" y="239"/>
                </a:moveTo>
                <a:cubicBezTo>
                  <a:pt x="759" y="169"/>
                  <a:pt x="759" y="169"/>
                  <a:pt x="759" y="169"/>
                </a:cubicBezTo>
                <a:cubicBezTo>
                  <a:pt x="829" y="239"/>
                  <a:pt x="829" y="239"/>
                  <a:pt x="829" y="239"/>
                </a:cubicBezTo>
                <a:lnTo>
                  <a:pt x="675" y="239"/>
                </a:lnTo>
                <a:close/>
                <a:moveTo>
                  <a:pt x="707" y="68"/>
                </a:moveTo>
                <a:cubicBezTo>
                  <a:pt x="826" y="68"/>
                  <a:pt x="826" y="68"/>
                  <a:pt x="826" y="68"/>
                </a:cubicBezTo>
                <a:cubicBezTo>
                  <a:pt x="761" y="123"/>
                  <a:pt x="761" y="123"/>
                  <a:pt x="761" y="123"/>
                </a:cubicBezTo>
                <a:lnTo>
                  <a:pt x="707" y="68"/>
                </a:lnTo>
                <a:close/>
                <a:moveTo>
                  <a:pt x="546" y="131"/>
                </a:moveTo>
                <a:cubicBezTo>
                  <a:pt x="470" y="68"/>
                  <a:pt x="470" y="68"/>
                  <a:pt x="470" y="68"/>
                </a:cubicBezTo>
                <a:cubicBezTo>
                  <a:pt x="622" y="68"/>
                  <a:pt x="622" y="68"/>
                  <a:pt x="622" y="68"/>
                </a:cubicBezTo>
                <a:lnTo>
                  <a:pt x="546" y="131"/>
                </a:lnTo>
                <a:close/>
                <a:moveTo>
                  <a:pt x="331" y="123"/>
                </a:moveTo>
                <a:cubicBezTo>
                  <a:pt x="266" y="68"/>
                  <a:pt x="266" y="68"/>
                  <a:pt x="266" y="68"/>
                </a:cubicBezTo>
                <a:cubicBezTo>
                  <a:pt x="385" y="68"/>
                  <a:pt x="385" y="68"/>
                  <a:pt x="385" y="68"/>
                </a:cubicBezTo>
                <a:lnTo>
                  <a:pt x="331" y="123"/>
                </a:lnTo>
                <a:close/>
                <a:moveTo>
                  <a:pt x="333" y="169"/>
                </a:moveTo>
                <a:cubicBezTo>
                  <a:pt x="417" y="239"/>
                  <a:pt x="417" y="239"/>
                  <a:pt x="417" y="239"/>
                </a:cubicBezTo>
                <a:cubicBezTo>
                  <a:pt x="263" y="239"/>
                  <a:pt x="263" y="239"/>
                  <a:pt x="263" y="239"/>
                </a:cubicBezTo>
                <a:lnTo>
                  <a:pt x="333" y="169"/>
                </a:lnTo>
                <a:close/>
                <a:moveTo>
                  <a:pt x="426" y="273"/>
                </a:moveTo>
                <a:cubicBezTo>
                  <a:pt x="510" y="692"/>
                  <a:pt x="510" y="692"/>
                  <a:pt x="510" y="692"/>
                </a:cubicBezTo>
                <a:cubicBezTo>
                  <a:pt x="259" y="273"/>
                  <a:pt x="259" y="273"/>
                  <a:pt x="259" y="273"/>
                </a:cubicBezTo>
                <a:lnTo>
                  <a:pt x="426" y="273"/>
                </a:lnTo>
                <a:close/>
                <a:moveTo>
                  <a:pt x="434" y="631"/>
                </a:moveTo>
                <a:cubicBezTo>
                  <a:pt x="98" y="273"/>
                  <a:pt x="98" y="273"/>
                  <a:pt x="98" y="273"/>
                </a:cubicBezTo>
                <a:cubicBezTo>
                  <a:pt x="219" y="273"/>
                  <a:pt x="219" y="273"/>
                  <a:pt x="219" y="273"/>
                </a:cubicBezTo>
                <a:lnTo>
                  <a:pt x="434" y="631"/>
                </a:lnTo>
                <a:close/>
                <a:moveTo>
                  <a:pt x="873" y="273"/>
                </a:moveTo>
                <a:cubicBezTo>
                  <a:pt x="994" y="273"/>
                  <a:pt x="994" y="273"/>
                  <a:pt x="994" y="273"/>
                </a:cubicBezTo>
                <a:cubicBezTo>
                  <a:pt x="658" y="631"/>
                  <a:pt x="658" y="631"/>
                  <a:pt x="658" y="631"/>
                </a:cubicBezTo>
                <a:lnTo>
                  <a:pt x="873" y="273"/>
                </a:lnTo>
                <a:close/>
                <a:moveTo>
                  <a:pt x="877" y="239"/>
                </a:moveTo>
                <a:cubicBezTo>
                  <a:pt x="785" y="147"/>
                  <a:pt x="785" y="147"/>
                  <a:pt x="785" y="147"/>
                </a:cubicBezTo>
                <a:cubicBezTo>
                  <a:pt x="864" y="82"/>
                  <a:pt x="864" y="82"/>
                  <a:pt x="864" y="82"/>
                </a:cubicBezTo>
                <a:cubicBezTo>
                  <a:pt x="1021" y="239"/>
                  <a:pt x="1021" y="239"/>
                  <a:pt x="1021" y="239"/>
                </a:cubicBezTo>
                <a:lnTo>
                  <a:pt x="877" y="239"/>
                </a:lnTo>
                <a:close/>
                <a:moveTo>
                  <a:pt x="228" y="82"/>
                </a:moveTo>
                <a:cubicBezTo>
                  <a:pt x="307" y="147"/>
                  <a:pt x="307" y="147"/>
                  <a:pt x="307" y="147"/>
                </a:cubicBezTo>
                <a:cubicBezTo>
                  <a:pt x="215" y="239"/>
                  <a:pt x="215" y="239"/>
                  <a:pt x="215" y="239"/>
                </a:cubicBezTo>
                <a:cubicBezTo>
                  <a:pt x="68" y="239"/>
                  <a:pt x="68" y="239"/>
                  <a:pt x="68" y="239"/>
                </a:cubicBezTo>
                <a:lnTo>
                  <a:pt x="228" y="82"/>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sp>
        <p:nvSpPr>
          <p:cNvPr id="230" name="Freeform 45"/>
          <p:cNvSpPr>
            <a:spLocks noEditPoints="1"/>
          </p:cNvSpPr>
          <p:nvPr/>
        </p:nvSpPr>
        <p:spPr bwMode="auto">
          <a:xfrm>
            <a:off x="10861424" y="3997768"/>
            <a:ext cx="1255963" cy="1256291"/>
          </a:xfrm>
          <a:custGeom>
            <a:avLst/>
            <a:gdLst>
              <a:gd name="T0" fmla="*/ 419 w 425"/>
              <a:gd name="T1" fmla="*/ 2 h 425"/>
              <a:gd name="T2" fmla="*/ 411 w 425"/>
              <a:gd name="T3" fmla="*/ 0 h 425"/>
              <a:gd name="T4" fmla="*/ 404 w 425"/>
              <a:gd name="T5" fmla="*/ 3 h 425"/>
              <a:gd name="T6" fmla="*/ 6 w 425"/>
              <a:gd name="T7" fmla="*/ 268 h 425"/>
              <a:gd name="T8" fmla="*/ 0 w 425"/>
              <a:gd name="T9" fmla="*/ 280 h 425"/>
              <a:gd name="T10" fmla="*/ 8 w 425"/>
              <a:gd name="T11" fmla="*/ 291 h 425"/>
              <a:gd name="T12" fmla="*/ 112 w 425"/>
              <a:gd name="T13" fmla="*/ 333 h 425"/>
              <a:gd name="T14" fmla="*/ 161 w 425"/>
              <a:gd name="T15" fmla="*/ 418 h 425"/>
              <a:gd name="T16" fmla="*/ 172 w 425"/>
              <a:gd name="T17" fmla="*/ 425 h 425"/>
              <a:gd name="T18" fmla="*/ 173 w 425"/>
              <a:gd name="T19" fmla="*/ 425 h 425"/>
              <a:gd name="T20" fmla="*/ 184 w 425"/>
              <a:gd name="T21" fmla="*/ 419 h 425"/>
              <a:gd name="T22" fmla="*/ 211 w 425"/>
              <a:gd name="T23" fmla="*/ 373 h 425"/>
              <a:gd name="T24" fmla="*/ 340 w 425"/>
              <a:gd name="T25" fmla="*/ 424 h 425"/>
              <a:gd name="T26" fmla="*/ 345 w 425"/>
              <a:gd name="T27" fmla="*/ 425 h 425"/>
              <a:gd name="T28" fmla="*/ 352 w 425"/>
              <a:gd name="T29" fmla="*/ 423 h 425"/>
              <a:gd name="T30" fmla="*/ 358 w 425"/>
              <a:gd name="T31" fmla="*/ 414 h 425"/>
              <a:gd name="T32" fmla="*/ 424 w 425"/>
              <a:gd name="T33" fmla="*/ 16 h 425"/>
              <a:gd name="T34" fmla="*/ 419 w 425"/>
              <a:gd name="T35" fmla="*/ 2 h 425"/>
              <a:gd name="T36" fmla="*/ 42 w 425"/>
              <a:gd name="T37" fmla="*/ 276 h 425"/>
              <a:gd name="T38" fmla="*/ 349 w 425"/>
              <a:gd name="T39" fmla="*/ 71 h 425"/>
              <a:gd name="T40" fmla="*/ 126 w 425"/>
              <a:gd name="T41" fmla="*/ 310 h 425"/>
              <a:gd name="T42" fmla="*/ 122 w 425"/>
              <a:gd name="T43" fmla="*/ 308 h 425"/>
              <a:gd name="T44" fmla="*/ 42 w 425"/>
              <a:gd name="T45" fmla="*/ 276 h 425"/>
              <a:gd name="T46" fmla="*/ 135 w 425"/>
              <a:gd name="T47" fmla="*/ 320 h 425"/>
              <a:gd name="T48" fmla="*/ 135 w 425"/>
              <a:gd name="T49" fmla="*/ 320 h 425"/>
              <a:gd name="T50" fmla="*/ 386 w 425"/>
              <a:gd name="T51" fmla="*/ 51 h 425"/>
              <a:gd name="T52" fmla="*/ 172 w 425"/>
              <a:gd name="T53" fmla="*/ 384 h 425"/>
              <a:gd name="T54" fmla="*/ 135 w 425"/>
              <a:gd name="T55" fmla="*/ 320 h 425"/>
              <a:gd name="T56" fmla="*/ 335 w 425"/>
              <a:gd name="T57" fmla="*/ 393 h 425"/>
              <a:gd name="T58" fmla="*/ 221 w 425"/>
              <a:gd name="T59" fmla="*/ 348 h 425"/>
              <a:gd name="T60" fmla="*/ 213 w 425"/>
              <a:gd name="T61" fmla="*/ 346 h 425"/>
              <a:gd name="T62" fmla="*/ 388 w 425"/>
              <a:gd name="T63" fmla="*/ 76 h 425"/>
              <a:gd name="T64" fmla="*/ 335 w 425"/>
              <a:gd name="T65" fmla="*/ 39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 h="425">
                <a:moveTo>
                  <a:pt x="419" y="2"/>
                </a:moveTo>
                <a:cubicBezTo>
                  <a:pt x="416" y="1"/>
                  <a:pt x="414" y="0"/>
                  <a:pt x="411" y="0"/>
                </a:cubicBezTo>
                <a:cubicBezTo>
                  <a:pt x="409" y="0"/>
                  <a:pt x="406" y="1"/>
                  <a:pt x="404" y="3"/>
                </a:cubicBezTo>
                <a:cubicBezTo>
                  <a:pt x="6" y="268"/>
                  <a:pt x="6" y="268"/>
                  <a:pt x="6" y="268"/>
                </a:cubicBezTo>
                <a:cubicBezTo>
                  <a:pt x="2" y="271"/>
                  <a:pt x="0" y="276"/>
                  <a:pt x="0" y="280"/>
                </a:cubicBezTo>
                <a:cubicBezTo>
                  <a:pt x="1" y="285"/>
                  <a:pt x="4" y="290"/>
                  <a:pt x="8" y="291"/>
                </a:cubicBezTo>
                <a:cubicBezTo>
                  <a:pt x="112" y="333"/>
                  <a:pt x="112" y="333"/>
                  <a:pt x="112" y="333"/>
                </a:cubicBezTo>
                <a:cubicBezTo>
                  <a:pt x="161" y="418"/>
                  <a:pt x="161" y="418"/>
                  <a:pt x="161" y="418"/>
                </a:cubicBezTo>
                <a:cubicBezTo>
                  <a:pt x="163" y="422"/>
                  <a:pt x="168" y="425"/>
                  <a:pt x="172" y="425"/>
                </a:cubicBezTo>
                <a:cubicBezTo>
                  <a:pt x="172" y="425"/>
                  <a:pt x="172" y="425"/>
                  <a:pt x="173" y="425"/>
                </a:cubicBezTo>
                <a:cubicBezTo>
                  <a:pt x="177" y="425"/>
                  <a:pt x="181" y="423"/>
                  <a:pt x="184" y="419"/>
                </a:cubicBezTo>
                <a:cubicBezTo>
                  <a:pt x="211" y="373"/>
                  <a:pt x="211" y="373"/>
                  <a:pt x="211" y="373"/>
                </a:cubicBezTo>
                <a:cubicBezTo>
                  <a:pt x="340" y="424"/>
                  <a:pt x="340" y="424"/>
                  <a:pt x="340" y="424"/>
                </a:cubicBezTo>
                <a:cubicBezTo>
                  <a:pt x="342" y="425"/>
                  <a:pt x="343" y="425"/>
                  <a:pt x="345" y="425"/>
                </a:cubicBezTo>
                <a:cubicBezTo>
                  <a:pt x="347" y="425"/>
                  <a:pt x="350" y="424"/>
                  <a:pt x="352" y="423"/>
                </a:cubicBezTo>
                <a:cubicBezTo>
                  <a:pt x="355" y="421"/>
                  <a:pt x="357" y="418"/>
                  <a:pt x="358" y="414"/>
                </a:cubicBezTo>
                <a:cubicBezTo>
                  <a:pt x="424" y="16"/>
                  <a:pt x="424" y="16"/>
                  <a:pt x="424" y="16"/>
                </a:cubicBezTo>
                <a:cubicBezTo>
                  <a:pt x="425" y="11"/>
                  <a:pt x="423" y="5"/>
                  <a:pt x="419" y="2"/>
                </a:cubicBezTo>
                <a:close/>
                <a:moveTo>
                  <a:pt x="42" y="276"/>
                </a:moveTo>
                <a:cubicBezTo>
                  <a:pt x="349" y="71"/>
                  <a:pt x="349" y="71"/>
                  <a:pt x="349" y="71"/>
                </a:cubicBezTo>
                <a:cubicBezTo>
                  <a:pt x="126" y="310"/>
                  <a:pt x="126" y="310"/>
                  <a:pt x="126" y="310"/>
                </a:cubicBezTo>
                <a:cubicBezTo>
                  <a:pt x="124" y="310"/>
                  <a:pt x="123" y="309"/>
                  <a:pt x="122" y="308"/>
                </a:cubicBezTo>
                <a:lnTo>
                  <a:pt x="42" y="276"/>
                </a:lnTo>
                <a:close/>
                <a:moveTo>
                  <a:pt x="135" y="320"/>
                </a:moveTo>
                <a:cubicBezTo>
                  <a:pt x="135" y="320"/>
                  <a:pt x="135" y="320"/>
                  <a:pt x="135" y="320"/>
                </a:cubicBezTo>
                <a:cubicBezTo>
                  <a:pt x="386" y="51"/>
                  <a:pt x="386" y="51"/>
                  <a:pt x="386" y="51"/>
                </a:cubicBezTo>
                <a:cubicBezTo>
                  <a:pt x="172" y="384"/>
                  <a:pt x="172" y="384"/>
                  <a:pt x="172" y="384"/>
                </a:cubicBezTo>
                <a:lnTo>
                  <a:pt x="135" y="320"/>
                </a:lnTo>
                <a:close/>
                <a:moveTo>
                  <a:pt x="335" y="393"/>
                </a:moveTo>
                <a:cubicBezTo>
                  <a:pt x="221" y="348"/>
                  <a:pt x="221" y="348"/>
                  <a:pt x="221" y="348"/>
                </a:cubicBezTo>
                <a:cubicBezTo>
                  <a:pt x="219" y="347"/>
                  <a:pt x="216" y="347"/>
                  <a:pt x="213" y="346"/>
                </a:cubicBezTo>
                <a:cubicBezTo>
                  <a:pt x="388" y="76"/>
                  <a:pt x="388" y="76"/>
                  <a:pt x="388" y="76"/>
                </a:cubicBezTo>
                <a:lnTo>
                  <a:pt x="335" y="393"/>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grpSp>
        <p:nvGrpSpPr>
          <p:cNvPr id="231" name="Group 106"/>
          <p:cNvGrpSpPr/>
          <p:nvPr/>
        </p:nvGrpSpPr>
        <p:grpSpPr>
          <a:xfrm>
            <a:off x="14325316" y="7620000"/>
            <a:ext cx="1068671" cy="1052175"/>
            <a:chOff x="494476" y="2241785"/>
            <a:chExt cx="239742" cy="256405"/>
          </a:xfrm>
          <a:solidFill>
            <a:schemeClr val="bg1"/>
          </a:solidFill>
        </p:grpSpPr>
        <p:sp>
          <p:nvSpPr>
            <p:cNvPr id="232"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3"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4"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sp>
        <p:nvSpPr>
          <p:cNvPr id="235" name="Freeform 73"/>
          <p:cNvSpPr>
            <a:spLocks noEditPoints="1"/>
          </p:cNvSpPr>
          <p:nvPr/>
        </p:nvSpPr>
        <p:spPr bwMode="auto">
          <a:xfrm>
            <a:off x="12951654" y="8858905"/>
            <a:ext cx="918333" cy="1047096"/>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grpSp>
        <p:nvGrpSpPr>
          <p:cNvPr id="236" name="Group 111"/>
          <p:cNvGrpSpPr/>
          <p:nvPr/>
        </p:nvGrpSpPr>
        <p:grpSpPr>
          <a:xfrm>
            <a:off x="14256825" y="5385924"/>
            <a:ext cx="854519" cy="1249415"/>
            <a:chOff x="527333" y="1217552"/>
            <a:chExt cx="175409" cy="256405"/>
          </a:xfrm>
          <a:solidFill>
            <a:schemeClr val="bg1"/>
          </a:solidFill>
        </p:grpSpPr>
        <p:sp>
          <p:nvSpPr>
            <p:cNvPr id="237"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8" name="Freeform 80"/>
            <p:cNvSpPr>
              <a:spLocks/>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39" name="Group 114"/>
          <p:cNvGrpSpPr/>
          <p:nvPr/>
        </p:nvGrpSpPr>
        <p:grpSpPr>
          <a:xfrm>
            <a:off x="12870447" y="4343400"/>
            <a:ext cx="1103426" cy="928708"/>
            <a:chOff x="1511296" y="730196"/>
            <a:chExt cx="256867" cy="216138"/>
          </a:xfrm>
          <a:solidFill>
            <a:schemeClr val="bg1"/>
          </a:solidFill>
        </p:grpSpPr>
        <p:sp>
          <p:nvSpPr>
            <p:cNvPr id="240"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1" name="Freeform 82"/>
            <p:cNvSpPr>
              <a:spLocks/>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2"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43" name="Group 118"/>
          <p:cNvGrpSpPr/>
          <p:nvPr/>
        </p:nvGrpSpPr>
        <p:grpSpPr>
          <a:xfrm>
            <a:off x="9602787" y="7445816"/>
            <a:ext cx="882011" cy="1293021"/>
            <a:chOff x="1559893" y="2241774"/>
            <a:chExt cx="174947" cy="256404"/>
          </a:xfrm>
          <a:solidFill>
            <a:schemeClr val="bg1"/>
          </a:solidFill>
        </p:grpSpPr>
        <p:sp>
          <p:nvSpPr>
            <p:cNvPr id="244" name="Oval 49"/>
            <p:cNvSpPr>
              <a:spLocks noChangeArrowheads="1"/>
            </p:cNvSpPr>
            <p:nvPr/>
          </p:nvSpPr>
          <p:spPr bwMode="auto">
            <a:xfrm>
              <a:off x="1630705" y="2313975"/>
              <a:ext cx="16662" cy="1666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5" name="Oval 50"/>
            <p:cNvSpPr>
              <a:spLocks noChangeArrowheads="1"/>
            </p:cNvSpPr>
            <p:nvPr/>
          </p:nvSpPr>
          <p:spPr bwMode="auto">
            <a:xfrm>
              <a:off x="1630705" y="2410242"/>
              <a:ext cx="16662"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6" name="Oval 51"/>
            <p:cNvSpPr>
              <a:spLocks noChangeArrowheads="1"/>
            </p:cNvSpPr>
            <p:nvPr/>
          </p:nvSpPr>
          <p:spPr bwMode="auto">
            <a:xfrm>
              <a:off x="1583960" y="2362108"/>
              <a:ext cx="15273"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7" name="Oval 52"/>
            <p:cNvSpPr>
              <a:spLocks noChangeArrowheads="1"/>
            </p:cNvSpPr>
            <p:nvPr/>
          </p:nvSpPr>
          <p:spPr bwMode="auto">
            <a:xfrm>
              <a:off x="1679301" y="2362108"/>
              <a:ext cx="16199"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8" name="Freeform 53"/>
            <p:cNvSpPr>
              <a:spLocks/>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9" name="Freeform 54"/>
            <p:cNvSpPr>
              <a:spLocks/>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0" name="Freeform 55"/>
            <p:cNvSpPr>
              <a:spLocks/>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1" name="Freeform 56"/>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2" name="Freeform 57"/>
            <p:cNvSpPr>
              <a:spLocks/>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53" name="Group 128"/>
          <p:cNvGrpSpPr/>
          <p:nvPr/>
        </p:nvGrpSpPr>
        <p:grpSpPr>
          <a:xfrm>
            <a:off x="9710234" y="5483444"/>
            <a:ext cx="936701" cy="876058"/>
            <a:chOff x="998489" y="2241774"/>
            <a:chExt cx="256404" cy="239742"/>
          </a:xfrm>
          <a:solidFill>
            <a:schemeClr val="bg1"/>
          </a:solidFill>
        </p:grpSpPr>
        <p:sp>
          <p:nvSpPr>
            <p:cNvPr id="254"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5"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6"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7"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8"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9"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0"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1"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2"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sp>
        <p:nvSpPr>
          <p:cNvPr id="263" name="Rectangle 139"/>
          <p:cNvSpPr/>
          <p:nvPr/>
        </p:nvSpPr>
        <p:spPr>
          <a:xfrm>
            <a:off x="1612534" y="485211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Security</a:t>
            </a:r>
          </a:p>
        </p:txBody>
      </p:sp>
      <p:cxnSp>
        <p:nvCxnSpPr>
          <p:cNvPr id="264" name="Elbow Connector 141"/>
          <p:cNvCxnSpPr>
            <a:endCxn id="263" idx="3"/>
          </p:cNvCxnSpPr>
          <p:nvPr/>
        </p:nvCxnSpPr>
        <p:spPr>
          <a:xfrm rot="10800000">
            <a:off x="5932534" y="5392110"/>
            <a:ext cx="3777700" cy="443110"/>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5" name="Rectangle 144"/>
          <p:cNvSpPr/>
          <p:nvPr/>
        </p:nvSpPr>
        <p:spPr>
          <a:xfrm>
            <a:off x="2416063" y="1059180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Employee duty</a:t>
            </a:r>
          </a:p>
        </p:txBody>
      </p:sp>
      <p:cxnSp>
        <p:nvCxnSpPr>
          <p:cNvPr id="266" name="Elbow Connector 146"/>
          <p:cNvCxnSpPr>
            <a:stCxn id="229" idx="31"/>
            <a:endCxn id="265" idx="3"/>
          </p:cNvCxnSpPr>
          <p:nvPr/>
        </p:nvCxnSpPr>
        <p:spPr>
          <a:xfrm flipH="1">
            <a:off x="6736063" y="9609793"/>
            <a:ext cx="4419364" cy="1522007"/>
          </a:xfrm>
          <a:prstGeom prst="bentConnector3">
            <a:avLst>
              <a:gd name="adj1" fmla="val -22617"/>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7" name="Rectangle 151"/>
          <p:cNvSpPr/>
          <p:nvPr/>
        </p:nvSpPr>
        <p:spPr>
          <a:xfrm>
            <a:off x="839787" y="7342087"/>
            <a:ext cx="5186616" cy="10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Accountability</a:t>
            </a:r>
          </a:p>
        </p:txBody>
      </p:sp>
      <p:cxnSp>
        <p:nvCxnSpPr>
          <p:cNvPr id="268" name="Elbow Connector 153"/>
          <p:cNvCxnSpPr>
            <a:cxnSpLocks/>
            <a:stCxn id="251" idx="8"/>
            <a:endCxn id="267" idx="3"/>
          </p:cNvCxnSpPr>
          <p:nvPr/>
        </p:nvCxnSpPr>
        <p:spPr>
          <a:xfrm flipH="1" flipV="1">
            <a:off x="6026403" y="7882087"/>
            <a:ext cx="3576384" cy="210240"/>
          </a:xfrm>
          <a:prstGeom prst="bentConnector5">
            <a:avLst>
              <a:gd name="adj1" fmla="val -6392"/>
              <a:gd name="adj2" fmla="val -416244"/>
              <a:gd name="adj3" fmla="val 74662"/>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9" name="Rectangle 157"/>
          <p:cNvSpPr/>
          <p:nvPr/>
        </p:nvSpPr>
        <p:spPr>
          <a:xfrm>
            <a:off x="15307195" y="10819386"/>
            <a:ext cx="4320000" cy="10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Data Sharing</a:t>
            </a:r>
          </a:p>
        </p:txBody>
      </p:sp>
      <p:cxnSp>
        <p:nvCxnSpPr>
          <p:cNvPr id="270" name="Elbow Connector 159"/>
          <p:cNvCxnSpPr>
            <a:endCxn id="269" idx="1"/>
          </p:cNvCxnSpPr>
          <p:nvPr/>
        </p:nvCxnSpPr>
        <p:spPr>
          <a:xfrm>
            <a:off x="13570048" y="9906001"/>
            <a:ext cx="1737147" cy="1453385"/>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1" name="Rectangle 164"/>
          <p:cNvSpPr/>
          <p:nvPr/>
        </p:nvSpPr>
        <p:spPr>
          <a:xfrm>
            <a:off x="17624964" y="8451346"/>
            <a:ext cx="5832095" cy="1080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Data minimization</a:t>
            </a:r>
            <a:endParaRPr lang="en-US" sz="1800" b="1" dirty="0">
              <a:latin typeface="Lato Regular"/>
              <a:cs typeface="Lato Regular"/>
            </a:endParaRPr>
          </a:p>
        </p:txBody>
      </p:sp>
      <p:cxnSp>
        <p:nvCxnSpPr>
          <p:cNvPr id="272" name="Elbow Connector 166"/>
          <p:cNvCxnSpPr>
            <a:cxnSpLocks/>
            <a:endCxn id="271" idx="1"/>
          </p:cNvCxnSpPr>
          <p:nvPr/>
        </p:nvCxnSpPr>
        <p:spPr>
          <a:xfrm>
            <a:off x="15828552" y="7663998"/>
            <a:ext cx="1796412" cy="1327348"/>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3" name="Rectangle 169"/>
          <p:cNvSpPr/>
          <p:nvPr/>
        </p:nvSpPr>
        <p:spPr>
          <a:xfrm>
            <a:off x="17603787" y="5282903"/>
            <a:ext cx="5418610" cy="1080000"/>
          </a:xfrm>
          <a:prstGeom prst="rect">
            <a:avLst/>
          </a:prstGeom>
          <a:solidFill>
            <a:srgbClr val="329FD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Confidentiality</a:t>
            </a:r>
          </a:p>
        </p:txBody>
      </p:sp>
      <p:cxnSp>
        <p:nvCxnSpPr>
          <p:cNvPr id="274" name="Elbow Connector 171"/>
          <p:cNvCxnSpPr>
            <a:cxnSpLocks/>
            <a:stCxn id="237" idx="28"/>
            <a:endCxn id="273" idx="1"/>
          </p:cNvCxnSpPr>
          <p:nvPr/>
        </p:nvCxnSpPr>
        <p:spPr>
          <a:xfrm>
            <a:off x="15036574" y="5818414"/>
            <a:ext cx="2567213" cy="4489"/>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5" name="Rectangle 174"/>
          <p:cNvSpPr/>
          <p:nvPr/>
        </p:nvSpPr>
        <p:spPr>
          <a:xfrm>
            <a:off x="16262666" y="198120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Transparency</a:t>
            </a:r>
          </a:p>
        </p:txBody>
      </p:sp>
      <p:cxnSp>
        <p:nvCxnSpPr>
          <p:cNvPr id="276" name="Elbow Connector 176"/>
          <p:cNvCxnSpPr>
            <a:endCxn id="275" idx="1"/>
          </p:cNvCxnSpPr>
          <p:nvPr/>
        </p:nvCxnSpPr>
        <p:spPr>
          <a:xfrm flipV="1">
            <a:off x="13437073" y="2521200"/>
            <a:ext cx="2825593" cy="1972616"/>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7" name="Rectangle 179"/>
          <p:cNvSpPr/>
          <p:nvPr/>
        </p:nvSpPr>
        <p:spPr>
          <a:xfrm>
            <a:off x="2897187" y="2468635"/>
            <a:ext cx="5289216" cy="10979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Lawful basis</a:t>
            </a:r>
            <a:endParaRPr lang="en-US" sz="1800" b="1" dirty="0">
              <a:latin typeface="Lato Regular"/>
              <a:cs typeface="Lato Regular"/>
            </a:endParaRPr>
          </a:p>
        </p:txBody>
      </p:sp>
      <p:cxnSp>
        <p:nvCxnSpPr>
          <p:cNvPr id="278" name="Elbow Connector 181"/>
          <p:cNvCxnSpPr/>
          <p:nvPr/>
        </p:nvCxnSpPr>
        <p:spPr>
          <a:xfrm rot="10800000">
            <a:off x="8154687" y="2816357"/>
            <a:ext cx="3194323" cy="1638102"/>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208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covid office">
            <a:extLst>
              <a:ext uri="{FF2B5EF4-FFF2-40B4-BE49-F238E27FC236}">
                <a16:creationId xmlns:a16="http://schemas.microsoft.com/office/drawing/2014/main" id="{18F04108-A8DE-4DE3-8255-507F40719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367"/>
            <a:ext cx="24387175" cy="1371778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1D80D288-FEC6-485C-A86B-BCC058B8CFA5}"/>
              </a:ext>
            </a:extLst>
          </p:cNvPr>
          <p:cNvSpPr>
            <a:spLocks noGrp="1"/>
          </p:cNvSpPr>
          <p:nvPr>
            <p:ph type="body" sz="quarter" idx="13"/>
          </p:nvPr>
        </p:nvSpPr>
        <p:spPr/>
        <p:txBody>
          <a:bodyPr/>
          <a:lstStyle/>
          <a:p>
            <a:r>
              <a:rPr lang="en-US" dirty="0"/>
              <a:t>Data minimization</a:t>
            </a:r>
          </a:p>
        </p:txBody>
      </p:sp>
      <p:sp>
        <p:nvSpPr>
          <p:cNvPr id="3" name="Text Placeholder 2">
            <a:extLst>
              <a:ext uri="{FF2B5EF4-FFF2-40B4-BE49-F238E27FC236}">
                <a16:creationId xmlns:a16="http://schemas.microsoft.com/office/drawing/2014/main" id="{164813AD-A836-498B-9F53-7116B4A606F1}"/>
              </a:ext>
            </a:extLst>
          </p:cNvPr>
          <p:cNvSpPr>
            <a:spLocks noGrp="1"/>
          </p:cNvSpPr>
          <p:nvPr>
            <p:ph type="body" sz="quarter" idx="14"/>
          </p:nvPr>
        </p:nvSpPr>
        <p:spPr/>
        <p:txBody>
          <a:bodyPr/>
          <a:lstStyle/>
          <a:p>
            <a:r>
              <a:rPr lang="en-US" dirty="0"/>
              <a:t>Think twice before you collect</a:t>
            </a:r>
          </a:p>
        </p:txBody>
      </p:sp>
      <p:sp>
        <p:nvSpPr>
          <p:cNvPr id="12" name="Slide Number Placeholder 11">
            <a:extLst>
              <a:ext uri="{FF2B5EF4-FFF2-40B4-BE49-F238E27FC236}">
                <a16:creationId xmlns:a16="http://schemas.microsoft.com/office/drawing/2014/main" id="{5BF6FB62-B526-447A-808F-BEEC5858B46E}"/>
              </a:ext>
            </a:extLst>
          </p:cNvPr>
          <p:cNvSpPr>
            <a:spLocks noGrp="1"/>
          </p:cNvSpPr>
          <p:nvPr>
            <p:ph type="sldNum" sz="quarter" idx="12"/>
          </p:nvPr>
        </p:nvSpPr>
        <p:spPr/>
        <p:txBody>
          <a:bodyPr/>
          <a:lstStyle/>
          <a:p>
            <a:fld id="{9DF686B8-C880-FF40-96DC-14FF2413C34E}" type="slidenum">
              <a:rPr lang="en-US" smtClean="0"/>
              <a:pPr/>
              <a:t>24</a:t>
            </a:fld>
            <a:endParaRPr lang="en-US" dirty="0"/>
          </a:p>
        </p:txBody>
      </p:sp>
      <p:sp>
        <p:nvSpPr>
          <p:cNvPr id="13" name="Rectangle 12">
            <a:extLst>
              <a:ext uri="{FF2B5EF4-FFF2-40B4-BE49-F238E27FC236}">
                <a16:creationId xmlns:a16="http://schemas.microsoft.com/office/drawing/2014/main" id="{3EB42181-502D-44BB-B51B-97CD2E311913}"/>
              </a:ext>
            </a:extLst>
          </p:cNvPr>
          <p:cNvSpPr/>
          <p:nvPr/>
        </p:nvSpPr>
        <p:spPr>
          <a:xfrm>
            <a:off x="4813629" y="9266523"/>
            <a:ext cx="17221200" cy="3785652"/>
          </a:xfrm>
          <a:prstGeom prst="rect">
            <a:avLst/>
          </a:prstGeom>
        </p:spPr>
        <p:txBody>
          <a:bodyPr wrap="square">
            <a:spAutoFit/>
          </a:bodyPr>
          <a:lstStyle/>
          <a:p>
            <a:pPr fontAlgn="base"/>
            <a:r>
              <a:rPr lang="en-US" dirty="0">
                <a:solidFill>
                  <a:schemeClr val="bg1"/>
                </a:solidFill>
                <a:latin typeface="Georgia" panose="02040502050405020303" pitchFamily="18" charset="0"/>
              </a:rPr>
              <a:t>CNIL:</a:t>
            </a:r>
          </a:p>
          <a:p>
            <a:pPr fontAlgn="base"/>
            <a:r>
              <a:rPr lang="en-US" i="1" dirty="0">
                <a:solidFill>
                  <a:schemeClr val="bg1"/>
                </a:solidFill>
                <a:latin typeface="Georgia" panose="02040502050405020303" pitchFamily="18" charset="0"/>
              </a:rPr>
              <a:t>“For example, employers must refrain from collecting in a systematic and generalized manner, or through individual inquiries and requests, information relating to the search for possible symptoms presented by an employee... ” </a:t>
            </a:r>
            <a:endParaRPr lang="en-US" b="0" i="0" dirty="0">
              <a:solidFill>
                <a:schemeClr val="bg1"/>
              </a:solidFill>
              <a:effectLst/>
              <a:latin typeface="Georgia" panose="02040502050405020303" pitchFamily="18" charset="0"/>
            </a:endParaRPr>
          </a:p>
        </p:txBody>
      </p:sp>
    </p:spTree>
    <p:extLst>
      <p:ext uri="{BB962C8B-B14F-4D97-AF65-F5344CB8AC3E}">
        <p14:creationId xmlns:p14="http://schemas.microsoft.com/office/powerpoint/2010/main" val="174276080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Freeform 96"/>
          <p:cNvSpPr>
            <a:spLocks noChangeArrowheads="1"/>
          </p:cNvSpPr>
          <p:nvPr/>
        </p:nvSpPr>
        <p:spPr bwMode="auto">
          <a:xfrm>
            <a:off x="12461682" y="3510463"/>
            <a:ext cx="2511366" cy="2432653"/>
          </a:xfrm>
          <a:custGeom>
            <a:avLst/>
            <a:gdLst>
              <a:gd name="T0" fmla="*/ 4968 w 6000"/>
              <a:gd name="T1" fmla="*/ 3500 h 5814"/>
              <a:gd name="T2" fmla="*/ 4968 w 6000"/>
              <a:gd name="T3" fmla="*/ 3500 h 5814"/>
              <a:gd name="T4" fmla="*/ 5999 w 6000"/>
              <a:gd name="T5" fmla="*/ 2469 h 5814"/>
              <a:gd name="T6" fmla="*/ 5999 w 6000"/>
              <a:gd name="T7" fmla="*/ 2469 h 5814"/>
              <a:gd name="T8" fmla="*/ 0 w 6000"/>
              <a:gd name="T9" fmla="*/ 0 h 5814"/>
              <a:gd name="T10" fmla="*/ 0 w 6000"/>
              <a:gd name="T11" fmla="*/ 4688 h 5814"/>
              <a:gd name="T12" fmla="*/ 2656 w 6000"/>
              <a:gd name="T13" fmla="*/ 5813 h 5814"/>
              <a:gd name="T14" fmla="*/ 2656 w 6000"/>
              <a:gd name="T15" fmla="*/ 5813 h 5814"/>
              <a:gd name="T16" fmla="*/ 3937 w 6000"/>
              <a:gd name="T17" fmla="*/ 4532 h 5814"/>
              <a:gd name="T18" fmla="*/ 4905 w 6000"/>
              <a:gd name="T19" fmla="*/ 4500 h 5814"/>
              <a:gd name="T20" fmla="*/ 4968 w 6000"/>
              <a:gd name="T21" fmla="*/ 3500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0" h="5814">
                <a:moveTo>
                  <a:pt x="4968" y="3500"/>
                </a:moveTo>
                <a:lnTo>
                  <a:pt x="4968" y="3500"/>
                </a:lnTo>
                <a:cubicBezTo>
                  <a:pt x="5999" y="2469"/>
                  <a:pt x="5999" y="2469"/>
                  <a:pt x="5999" y="2469"/>
                </a:cubicBezTo>
                <a:lnTo>
                  <a:pt x="5999" y="2469"/>
                </a:lnTo>
                <a:cubicBezTo>
                  <a:pt x="4343" y="813"/>
                  <a:pt x="2156" y="0"/>
                  <a:pt x="0" y="0"/>
                </a:cubicBezTo>
                <a:cubicBezTo>
                  <a:pt x="0" y="4688"/>
                  <a:pt x="0" y="4688"/>
                  <a:pt x="0" y="4688"/>
                </a:cubicBezTo>
                <a:cubicBezTo>
                  <a:pt x="968" y="4688"/>
                  <a:pt x="1937" y="5063"/>
                  <a:pt x="2656" y="5813"/>
                </a:cubicBezTo>
                <a:lnTo>
                  <a:pt x="2656" y="5813"/>
                </a:lnTo>
                <a:cubicBezTo>
                  <a:pt x="3937" y="4532"/>
                  <a:pt x="3937" y="4532"/>
                  <a:pt x="3937" y="4532"/>
                </a:cubicBezTo>
                <a:cubicBezTo>
                  <a:pt x="4905" y="4500"/>
                  <a:pt x="4905" y="4500"/>
                  <a:pt x="4905" y="4500"/>
                </a:cubicBezTo>
                <a:lnTo>
                  <a:pt x="4968" y="3500"/>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19" name="Freeform 97"/>
          <p:cNvSpPr>
            <a:spLocks noChangeArrowheads="1"/>
          </p:cNvSpPr>
          <p:nvPr/>
        </p:nvSpPr>
        <p:spPr bwMode="auto">
          <a:xfrm>
            <a:off x="9963235" y="3502408"/>
            <a:ext cx="2784458" cy="2432653"/>
          </a:xfrm>
          <a:custGeom>
            <a:avLst/>
            <a:gdLst>
              <a:gd name="T0" fmla="*/ 5968 w 6656"/>
              <a:gd name="T1" fmla="*/ 1438 h 5814"/>
              <a:gd name="T2" fmla="*/ 5968 w 6656"/>
              <a:gd name="T3" fmla="*/ 1438 h 5814"/>
              <a:gd name="T4" fmla="*/ 5968 w 6656"/>
              <a:gd name="T5" fmla="*/ 0 h 5814"/>
              <a:gd name="T6" fmla="*/ 5968 w 6656"/>
              <a:gd name="T7" fmla="*/ 0 h 5814"/>
              <a:gd name="T8" fmla="*/ 0 w 6656"/>
              <a:gd name="T9" fmla="*/ 2469 h 5814"/>
              <a:gd name="T10" fmla="*/ 3312 w 6656"/>
              <a:gd name="T11" fmla="*/ 5813 h 5814"/>
              <a:gd name="T12" fmla="*/ 5968 w 6656"/>
              <a:gd name="T13" fmla="*/ 4688 h 5814"/>
              <a:gd name="T14" fmla="*/ 5968 w 6656"/>
              <a:gd name="T15" fmla="*/ 4688 h 5814"/>
              <a:gd name="T16" fmla="*/ 5968 w 6656"/>
              <a:gd name="T17" fmla="*/ 2907 h 5814"/>
              <a:gd name="T18" fmla="*/ 6655 w 6656"/>
              <a:gd name="T19" fmla="*/ 2188 h 5814"/>
              <a:gd name="T20" fmla="*/ 5968 w 6656"/>
              <a:gd name="T21" fmla="*/ 1438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6" h="5814">
                <a:moveTo>
                  <a:pt x="5968" y="1438"/>
                </a:moveTo>
                <a:lnTo>
                  <a:pt x="5968" y="1438"/>
                </a:lnTo>
                <a:cubicBezTo>
                  <a:pt x="5968" y="0"/>
                  <a:pt x="5968" y="0"/>
                  <a:pt x="5968" y="0"/>
                </a:cubicBezTo>
                <a:lnTo>
                  <a:pt x="5968" y="0"/>
                </a:lnTo>
                <a:cubicBezTo>
                  <a:pt x="3625" y="0"/>
                  <a:pt x="1531" y="938"/>
                  <a:pt x="0" y="2469"/>
                </a:cubicBezTo>
                <a:cubicBezTo>
                  <a:pt x="3312" y="5813"/>
                  <a:pt x="3312" y="5813"/>
                  <a:pt x="3312" y="5813"/>
                </a:cubicBezTo>
                <a:cubicBezTo>
                  <a:pt x="4000" y="5125"/>
                  <a:pt x="4937" y="4688"/>
                  <a:pt x="5968" y="4688"/>
                </a:cubicBezTo>
                <a:lnTo>
                  <a:pt x="5968" y="4688"/>
                </a:lnTo>
                <a:cubicBezTo>
                  <a:pt x="5968" y="2907"/>
                  <a:pt x="5968" y="2907"/>
                  <a:pt x="5968" y="2907"/>
                </a:cubicBezTo>
                <a:cubicBezTo>
                  <a:pt x="6655" y="2188"/>
                  <a:pt x="6655" y="2188"/>
                  <a:pt x="6655" y="2188"/>
                </a:cubicBezTo>
                <a:lnTo>
                  <a:pt x="5968" y="1438"/>
                </a:lnTo>
              </a:path>
            </a:pathLst>
          </a:custGeom>
          <a:solidFill>
            <a:srgbClr val="329FD1"/>
          </a:solidFill>
          <a:ln>
            <a:noFill/>
          </a:ln>
          <a:effectLst/>
        </p:spPr>
        <p:txBody>
          <a:bodyPr wrap="none" lIns="182886" tIns="91443" rIns="182886" bIns="91443" anchor="ctr"/>
          <a:lstStyle/>
          <a:p>
            <a:endParaRPr lang="en-US" sz="2701" dirty="0">
              <a:latin typeface="Lato Light"/>
            </a:endParaRPr>
          </a:p>
        </p:txBody>
      </p:sp>
      <p:sp>
        <p:nvSpPr>
          <p:cNvPr id="220" name="Freeform 98"/>
          <p:cNvSpPr>
            <a:spLocks noChangeArrowheads="1"/>
          </p:cNvSpPr>
          <p:nvPr/>
        </p:nvSpPr>
        <p:spPr bwMode="auto">
          <a:xfrm>
            <a:off x="8916987" y="4536008"/>
            <a:ext cx="2432018" cy="2512018"/>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001">
                <a:moveTo>
                  <a:pt x="0" y="6000"/>
                </a:moveTo>
                <a:lnTo>
                  <a:pt x="0" y="6000"/>
                </a:lnTo>
                <a:cubicBezTo>
                  <a:pt x="4719" y="6000"/>
                  <a:pt x="4719" y="6000"/>
                  <a:pt x="4719" y="6000"/>
                </a:cubicBezTo>
                <a:cubicBezTo>
                  <a:pt x="4719" y="5031"/>
                  <a:pt x="5094" y="4063"/>
                  <a:pt x="5813" y="3344"/>
                </a:cubicBezTo>
                <a:cubicBezTo>
                  <a:pt x="4532" y="2063"/>
                  <a:pt x="4532" y="2063"/>
                  <a:pt x="4532" y="2063"/>
                </a:cubicBezTo>
                <a:cubicBezTo>
                  <a:pt x="4501" y="1031"/>
                  <a:pt x="4501" y="1031"/>
                  <a:pt x="4501" y="1031"/>
                </a:cubicBezTo>
                <a:cubicBezTo>
                  <a:pt x="3532" y="1031"/>
                  <a:pt x="3532" y="1031"/>
                  <a:pt x="3532" y="1031"/>
                </a:cubicBezTo>
                <a:cubicBezTo>
                  <a:pt x="2501" y="0"/>
                  <a:pt x="2501" y="0"/>
                  <a:pt x="2501" y="0"/>
                </a:cubicBezTo>
                <a:cubicBezTo>
                  <a:pt x="844" y="1656"/>
                  <a:pt x="0" y="3813"/>
                  <a:pt x="0" y="6000"/>
                </a:cubicBezTo>
              </a:path>
            </a:pathLst>
          </a:custGeom>
          <a:solidFill>
            <a:srgbClr val="CECE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1" name="Freeform 99"/>
          <p:cNvSpPr>
            <a:spLocks noChangeArrowheads="1"/>
          </p:cNvSpPr>
          <p:nvPr/>
        </p:nvSpPr>
        <p:spPr bwMode="auto">
          <a:xfrm>
            <a:off x="8916987" y="6760095"/>
            <a:ext cx="2432018" cy="2785185"/>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656">
                <a:moveTo>
                  <a:pt x="2501" y="6655"/>
                </a:moveTo>
                <a:lnTo>
                  <a:pt x="2501" y="6655"/>
                </a:lnTo>
                <a:cubicBezTo>
                  <a:pt x="5813" y="3342"/>
                  <a:pt x="5813" y="3342"/>
                  <a:pt x="5813" y="3342"/>
                </a:cubicBezTo>
                <a:cubicBezTo>
                  <a:pt x="5126" y="2655"/>
                  <a:pt x="4719" y="1717"/>
                  <a:pt x="4719" y="687"/>
                </a:cubicBezTo>
                <a:cubicBezTo>
                  <a:pt x="2907" y="687"/>
                  <a:pt x="2907" y="687"/>
                  <a:pt x="2907" y="687"/>
                </a:cubicBezTo>
                <a:cubicBezTo>
                  <a:pt x="2157" y="0"/>
                  <a:pt x="2157" y="0"/>
                  <a:pt x="2157" y="0"/>
                </a:cubicBezTo>
                <a:cubicBezTo>
                  <a:pt x="1469" y="687"/>
                  <a:pt x="1469" y="687"/>
                  <a:pt x="1469" y="687"/>
                </a:cubicBezTo>
                <a:cubicBezTo>
                  <a:pt x="0" y="687"/>
                  <a:pt x="0" y="687"/>
                  <a:pt x="0" y="687"/>
                </a:cubicBezTo>
                <a:cubicBezTo>
                  <a:pt x="0" y="2999"/>
                  <a:pt x="969" y="5123"/>
                  <a:pt x="2501" y="6655"/>
                </a:cubicBez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2" name="Freeform 100"/>
          <p:cNvSpPr>
            <a:spLocks noChangeArrowheads="1"/>
          </p:cNvSpPr>
          <p:nvPr/>
        </p:nvSpPr>
        <p:spPr bwMode="auto">
          <a:xfrm>
            <a:off x="9963235" y="8159147"/>
            <a:ext cx="2498449" cy="2432653"/>
          </a:xfrm>
          <a:custGeom>
            <a:avLst/>
            <a:gdLst>
              <a:gd name="T0" fmla="*/ 5968 w 5969"/>
              <a:gd name="T1" fmla="*/ 5813 h 5814"/>
              <a:gd name="T2" fmla="*/ 5968 w 5969"/>
              <a:gd name="T3" fmla="*/ 5813 h 5814"/>
              <a:gd name="T4" fmla="*/ 5968 w 5969"/>
              <a:gd name="T5" fmla="*/ 1094 h 5814"/>
              <a:gd name="T6" fmla="*/ 3312 w 5969"/>
              <a:gd name="T7" fmla="*/ 0 h 5814"/>
              <a:gd name="T8" fmla="*/ 2031 w 5969"/>
              <a:gd name="T9" fmla="*/ 1250 h 5814"/>
              <a:gd name="T10" fmla="*/ 1031 w 5969"/>
              <a:gd name="T11" fmla="*/ 1313 h 5814"/>
              <a:gd name="T12" fmla="*/ 1031 w 5969"/>
              <a:gd name="T13" fmla="*/ 2282 h 5814"/>
              <a:gd name="T14" fmla="*/ 0 w 5969"/>
              <a:gd name="T15" fmla="*/ 3313 h 5814"/>
              <a:gd name="T16" fmla="*/ 5968 w 5969"/>
              <a:gd name="T17" fmla="*/ 58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9" h="5814">
                <a:moveTo>
                  <a:pt x="5968" y="5813"/>
                </a:moveTo>
                <a:lnTo>
                  <a:pt x="5968" y="5813"/>
                </a:lnTo>
                <a:cubicBezTo>
                  <a:pt x="5968" y="1094"/>
                  <a:pt x="5968" y="1094"/>
                  <a:pt x="5968" y="1094"/>
                </a:cubicBezTo>
                <a:cubicBezTo>
                  <a:pt x="5000" y="1094"/>
                  <a:pt x="4062" y="719"/>
                  <a:pt x="3312" y="0"/>
                </a:cubicBezTo>
                <a:cubicBezTo>
                  <a:pt x="2031" y="1250"/>
                  <a:pt x="2031" y="1250"/>
                  <a:pt x="2031" y="1250"/>
                </a:cubicBezTo>
                <a:cubicBezTo>
                  <a:pt x="1031" y="1313"/>
                  <a:pt x="1031" y="1313"/>
                  <a:pt x="1031" y="1313"/>
                </a:cubicBezTo>
                <a:cubicBezTo>
                  <a:pt x="1031" y="2282"/>
                  <a:pt x="1031" y="2282"/>
                  <a:pt x="1031" y="2282"/>
                </a:cubicBezTo>
                <a:cubicBezTo>
                  <a:pt x="0" y="3313"/>
                  <a:pt x="0" y="3313"/>
                  <a:pt x="0" y="3313"/>
                </a:cubicBezTo>
                <a:cubicBezTo>
                  <a:pt x="1625" y="4969"/>
                  <a:pt x="3812" y="5813"/>
                  <a:pt x="5968" y="5813"/>
                </a:cubicBezTo>
              </a:path>
            </a:pathLst>
          </a:custGeom>
          <a:solidFill>
            <a:srgbClr val="CECE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3" name="Freeform 101"/>
          <p:cNvSpPr>
            <a:spLocks noChangeArrowheads="1"/>
          </p:cNvSpPr>
          <p:nvPr/>
        </p:nvSpPr>
        <p:spPr bwMode="auto">
          <a:xfrm>
            <a:off x="12171978" y="8159147"/>
            <a:ext cx="2797378" cy="2432653"/>
          </a:xfrm>
          <a:custGeom>
            <a:avLst/>
            <a:gdLst>
              <a:gd name="T0" fmla="*/ 6686 w 6687"/>
              <a:gd name="T1" fmla="*/ 3313 h 5814"/>
              <a:gd name="T2" fmla="*/ 6686 w 6687"/>
              <a:gd name="T3" fmla="*/ 3313 h 5814"/>
              <a:gd name="T4" fmla="*/ 3343 w 6687"/>
              <a:gd name="T5" fmla="*/ 0 h 5814"/>
              <a:gd name="T6" fmla="*/ 687 w 6687"/>
              <a:gd name="T7" fmla="*/ 1094 h 5814"/>
              <a:gd name="T8" fmla="*/ 687 w 6687"/>
              <a:gd name="T9" fmla="*/ 2907 h 5814"/>
              <a:gd name="T10" fmla="*/ 0 w 6687"/>
              <a:gd name="T11" fmla="*/ 3625 h 5814"/>
              <a:gd name="T12" fmla="*/ 687 w 6687"/>
              <a:gd name="T13" fmla="*/ 4344 h 5814"/>
              <a:gd name="T14" fmla="*/ 687 w 6687"/>
              <a:gd name="T15" fmla="*/ 5813 h 5814"/>
              <a:gd name="T16" fmla="*/ 6686 w 6687"/>
              <a:gd name="T17" fmla="*/ 33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7" h="5814">
                <a:moveTo>
                  <a:pt x="6686" y="3313"/>
                </a:moveTo>
                <a:lnTo>
                  <a:pt x="6686" y="3313"/>
                </a:lnTo>
                <a:cubicBezTo>
                  <a:pt x="3343" y="0"/>
                  <a:pt x="3343" y="0"/>
                  <a:pt x="3343" y="0"/>
                </a:cubicBezTo>
                <a:cubicBezTo>
                  <a:pt x="2655" y="657"/>
                  <a:pt x="1718" y="1094"/>
                  <a:pt x="687" y="1094"/>
                </a:cubicBezTo>
                <a:cubicBezTo>
                  <a:pt x="687" y="2907"/>
                  <a:pt x="687" y="2907"/>
                  <a:pt x="687" y="2907"/>
                </a:cubicBezTo>
                <a:cubicBezTo>
                  <a:pt x="0" y="3625"/>
                  <a:pt x="0" y="3625"/>
                  <a:pt x="0" y="3625"/>
                </a:cubicBezTo>
                <a:cubicBezTo>
                  <a:pt x="687" y="4344"/>
                  <a:pt x="687" y="4344"/>
                  <a:pt x="687" y="4344"/>
                </a:cubicBezTo>
                <a:cubicBezTo>
                  <a:pt x="687" y="5813"/>
                  <a:pt x="687" y="5813"/>
                  <a:pt x="687" y="5813"/>
                </a:cubicBezTo>
                <a:cubicBezTo>
                  <a:pt x="3030" y="5813"/>
                  <a:pt x="5155" y="4844"/>
                  <a:pt x="6686" y="3313"/>
                </a:cubicBezTo>
              </a:path>
            </a:pathLst>
          </a:custGeom>
          <a:solidFill>
            <a:srgbClr val="FF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4" name="Freeform 102"/>
          <p:cNvSpPr>
            <a:spLocks noChangeArrowheads="1"/>
          </p:cNvSpPr>
          <p:nvPr/>
        </p:nvSpPr>
        <p:spPr bwMode="auto">
          <a:xfrm>
            <a:off x="13570048" y="7051214"/>
            <a:ext cx="2432018" cy="2499099"/>
          </a:xfrm>
          <a:custGeom>
            <a:avLst/>
            <a:gdLst>
              <a:gd name="T0" fmla="*/ 2312 w 5813"/>
              <a:gd name="T1" fmla="*/ 4937 h 5969"/>
              <a:gd name="T2" fmla="*/ 2312 w 5813"/>
              <a:gd name="T3" fmla="*/ 4937 h 5969"/>
              <a:gd name="T4" fmla="*/ 3343 w 5813"/>
              <a:gd name="T5" fmla="*/ 5968 h 5969"/>
              <a:gd name="T6" fmla="*/ 3343 w 5813"/>
              <a:gd name="T7" fmla="*/ 5968 h 5969"/>
              <a:gd name="T8" fmla="*/ 5812 w 5813"/>
              <a:gd name="T9" fmla="*/ 0 h 5969"/>
              <a:gd name="T10" fmla="*/ 1093 w 5813"/>
              <a:gd name="T11" fmla="*/ 0 h 5969"/>
              <a:gd name="T12" fmla="*/ 0 w 5813"/>
              <a:gd name="T13" fmla="*/ 2655 h 5969"/>
              <a:gd name="T14" fmla="*/ 0 w 5813"/>
              <a:gd name="T15" fmla="*/ 2655 h 5969"/>
              <a:gd name="T16" fmla="*/ 1281 w 5813"/>
              <a:gd name="T17" fmla="*/ 3905 h 5969"/>
              <a:gd name="T18" fmla="*/ 1281 w 5813"/>
              <a:gd name="T19" fmla="*/ 4905 h 5969"/>
              <a:gd name="T20" fmla="*/ 2312 w 5813"/>
              <a:gd name="T21" fmla="*/ 4937 h 5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5969">
                <a:moveTo>
                  <a:pt x="2312" y="4937"/>
                </a:moveTo>
                <a:lnTo>
                  <a:pt x="2312" y="4937"/>
                </a:lnTo>
                <a:cubicBezTo>
                  <a:pt x="3343" y="5968"/>
                  <a:pt x="3343" y="5968"/>
                  <a:pt x="3343" y="5968"/>
                </a:cubicBezTo>
                <a:lnTo>
                  <a:pt x="3343" y="5968"/>
                </a:lnTo>
                <a:cubicBezTo>
                  <a:pt x="5000" y="4312"/>
                  <a:pt x="5812" y="2155"/>
                  <a:pt x="5812" y="0"/>
                </a:cubicBezTo>
                <a:cubicBezTo>
                  <a:pt x="1093" y="0"/>
                  <a:pt x="1093" y="0"/>
                  <a:pt x="1093" y="0"/>
                </a:cubicBezTo>
                <a:cubicBezTo>
                  <a:pt x="1093" y="937"/>
                  <a:pt x="750" y="1905"/>
                  <a:pt x="0" y="2655"/>
                </a:cubicBezTo>
                <a:lnTo>
                  <a:pt x="0" y="2655"/>
                </a:lnTo>
                <a:cubicBezTo>
                  <a:pt x="1281" y="3905"/>
                  <a:pt x="1281" y="3905"/>
                  <a:pt x="1281" y="3905"/>
                </a:cubicBezTo>
                <a:cubicBezTo>
                  <a:pt x="1281" y="4905"/>
                  <a:pt x="1281" y="4905"/>
                  <a:pt x="1281" y="4905"/>
                </a:cubicBezTo>
                <a:lnTo>
                  <a:pt x="2312" y="4937"/>
                </a:ln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5" name="Freeform 103"/>
          <p:cNvSpPr>
            <a:spLocks noChangeArrowheads="1"/>
          </p:cNvSpPr>
          <p:nvPr/>
        </p:nvSpPr>
        <p:spPr bwMode="auto">
          <a:xfrm>
            <a:off x="13571569" y="4543983"/>
            <a:ext cx="2432018" cy="2798104"/>
          </a:xfrm>
          <a:custGeom>
            <a:avLst/>
            <a:gdLst>
              <a:gd name="T0" fmla="*/ 4343 w 5813"/>
              <a:gd name="T1" fmla="*/ 6000 h 6687"/>
              <a:gd name="T2" fmla="*/ 4343 w 5813"/>
              <a:gd name="T3" fmla="*/ 6000 h 6687"/>
              <a:gd name="T4" fmla="*/ 5812 w 5813"/>
              <a:gd name="T5" fmla="*/ 6000 h 6687"/>
              <a:gd name="T6" fmla="*/ 5812 w 5813"/>
              <a:gd name="T7" fmla="*/ 6000 h 6687"/>
              <a:gd name="T8" fmla="*/ 3343 w 5813"/>
              <a:gd name="T9" fmla="*/ 0 h 6687"/>
              <a:gd name="T10" fmla="*/ 0 w 5813"/>
              <a:gd name="T11" fmla="*/ 3344 h 6687"/>
              <a:gd name="T12" fmla="*/ 1093 w 5813"/>
              <a:gd name="T13" fmla="*/ 6000 h 6687"/>
              <a:gd name="T14" fmla="*/ 1093 w 5813"/>
              <a:gd name="T15" fmla="*/ 6000 h 6687"/>
              <a:gd name="T16" fmla="*/ 2906 w 5813"/>
              <a:gd name="T17" fmla="*/ 6000 h 6687"/>
              <a:gd name="T18" fmla="*/ 3625 w 5813"/>
              <a:gd name="T19" fmla="*/ 6686 h 6687"/>
              <a:gd name="T20" fmla="*/ 4343 w 5813"/>
              <a:gd name="T21" fmla="*/ 6000 h 6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6687">
                <a:moveTo>
                  <a:pt x="4343" y="6000"/>
                </a:moveTo>
                <a:lnTo>
                  <a:pt x="4343" y="6000"/>
                </a:lnTo>
                <a:cubicBezTo>
                  <a:pt x="5812" y="6000"/>
                  <a:pt x="5812" y="6000"/>
                  <a:pt x="5812" y="6000"/>
                </a:cubicBezTo>
                <a:lnTo>
                  <a:pt x="5812" y="6000"/>
                </a:lnTo>
                <a:cubicBezTo>
                  <a:pt x="5812" y="3656"/>
                  <a:pt x="4875" y="1531"/>
                  <a:pt x="3343" y="0"/>
                </a:cubicBezTo>
                <a:cubicBezTo>
                  <a:pt x="0" y="3344"/>
                  <a:pt x="0" y="3344"/>
                  <a:pt x="0" y="3344"/>
                </a:cubicBezTo>
                <a:cubicBezTo>
                  <a:pt x="687" y="4000"/>
                  <a:pt x="1093" y="4938"/>
                  <a:pt x="1093" y="6000"/>
                </a:cubicBezTo>
                <a:lnTo>
                  <a:pt x="1093" y="6000"/>
                </a:lnTo>
                <a:cubicBezTo>
                  <a:pt x="2906" y="6000"/>
                  <a:pt x="2906" y="6000"/>
                  <a:pt x="2906" y="6000"/>
                </a:cubicBezTo>
                <a:cubicBezTo>
                  <a:pt x="3625" y="6686"/>
                  <a:pt x="3625" y="6686"/>
                  <a:pt x="3625" y="6686"/>
                </a:cubicBezTo>
                <a:lnTo>
                  <a:pt x="4343" y="6000"/>
                </a:ln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6" name="Text Placeholder 1"/>
          <p:cNvSpPr>
            <a:spLocks noGrp="1"/>
          </p:cNvSpPr>
          <p:nvPr>
            <p:ph type="body" sz="quarter" idx="13"/>
          </p:nvPr>
        </p:nvSpPr>
        <p:spPr>
          <a:xfrm>
            <a:off x="2112708" y="340660"/>
            <a:ext cx="19429396" cy="1462152"/>
          </a:xfrm>
        </p:spPr>
        <p:txBody>
          <a:bodyPr/>
          <a:lstStyle/>
          <a:p>
            <a:r>
              <a:rPr lang="en-US" dirty="0">
                <a:solidFill>
                  <a:schemeClr val="bg2"/>
                </a:solidFill>
              </a:rPr>
              <a:t>Functioning with Covid-19</a:t>
            </a:r>
          </a:p>
        </p:txBody>
      </p:sp>
      <p:sp>
        <p:nvSpPr>
          <p:cNvPr id="227" name="Text Placeholder 2"/>
          <p:cNvSpPr>
            <a:spLocks noGrp="1"/>
          </p:cNvSpPr>
          <p:nvPr>
            <p:ph type="body" sz="quarter" idx="14"/>
          </p:nvPr>
        </p:nvSpPr>
        <p:spPr>
          <a:xfrm>
            <a:off x="2112709" y="1371600"/>
            <a:ext cx="19429298" cy="778933"/>
          </a:xfrm>
        </p:spPr>
        <p:txBody>
          <a:bodyPr/>
          <a:lstStyle/>
          <a:p>
            <a:r>
              <a:rPr lang="en-US" b="1" dirty="0">
                <a:solidFill>
                  <a:schemeClr val="bg1">
                    <a:lumMod val="65000"/>
                  </a:schemeClr>
                </a:solidFill>
              </a:rPr>
              <a:t>Eight Highlights</a:t>
            </a:r>
          </a:p>
        </p:txBody>
      </p:sp>
      <p:sp>
        <p:nvSpPr>
          <p:cNvPr id="228"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25</a:t>
            </a:fld>
            <a:endParaRPr lang="en-US" dirty="0"/>
          </a:p>
        </p:txBody>
      </p:sp>
      <p:sp>
        <p:nvSpPr>
          <p:cNvPr id="229" name="Freeform 41"/>
          <p:cNvSpPr>
            <a:spLocks noEditPoints="1"/>
          </p:cNvSpPr>
          <p:nvPr/>
        </p:nvSpPr>
        <p:spPr bwMode="auto">
          <a:xfrm>
            <a:off x="10646936" y="8870013"/>
            <a:ext cx="1279428" cy="960190"/>
          </a:xfrm>
          <a:custGeom>
            <a:avLst/>
            <a:gdLst>
              <a:gd name="T0" fmla="*/ 899 w 1092"/>
              <a:gd name="T1" fmla="*/ 20 h 819"/>
              <a:gd name="T2" fmla="*/ 242 w 1092"/>
              <a:gd name="T3" fmla="*/ 0 h 819"/>
              <a:gd name="T4" fmla="*/ 20 w 1092"/>
              <a:gd name="T5" fmla="*/ 193 h 819"/>
              <a:gd name="T6" fmla="*/ 17 w 1092"/>
              <a:gd name="T7" fmla="*/ 287 h 819"/>
              <a:gd name="T8" fmla="*/ 546 w 1092"/>
              <a:gd name="T9" fmla="*/ 819 h 819"/>
              <a:gd name="T10" fmla="*/ 1075 w 1092"/>
              <a:gd name="T11" fmla="*/ 287 h 819"/>
              <a:gd name="T12" fmla="*/ 1072 w 1092"/>
              <a:gd name="T13" fmla="*/ 193 h 819"/>
              <a:gd name="T14" fmla="*/ 470 w 1092"/>
              <a:gd name="T15" fmla="*/ 239 h 819"/>
              <a:gd name="T16" fmla="*/ 622 w 1092"/>
              <a:gd name="T17" fmla="*/ 239 h 819"/>
              <a:gd name="T18" fmla="*/ 666 w 1092"/>
              <a:gd name="T19" fmla="*/ 76 h 819"/>
              <a:gd name="T20" fmla="*/ 648 w 1092"/>
              <a:gd name="T21" fmla="*/ 217 h 819"/>
              <a:gd name="T22" fmla="*/ 444 w 1092"/>
              <a:gd name="T23" fmla="*/ 217 h 819"/>
              <a:gd name="T24" fmla="*/ 426 w 1092"/>
              <a:gd name="T25" fmla="*/ 76 h 819"/>
              <a:gd name="T26" fmla="*/ 444 w 1092"/>
              <a:gd name="T27" fmla="*/ 217 h 819"/>
              <a:gd name="T28" fmla="*/ 546 w 1092"/>
              <a:gd name="T29" fmla="*/ 698 h 819"/>
              <a:gd name="T30" fmla="*/ 631 w 1092"/>
              <a:gd name="T31" fmla="*/ 273 h 819"/>
              <a:gd name="T32" fmla="*/ 833 w 1092"/>
              <a:gd name="T33" fmla="*/ 273 h 819"/>
              <a:gd name="T34" fmla="*/ 666 w 1092"/>
              <a:gd name="T35" fmla="*/ 273 h 819"/>
              <a:gd name="T36" fmla="*/ 759 w 1092"/>
              <a:gd name="T37" fmla="*/ 169 h 819"/>
              <a:gd name="T38" fmla="*/ 675 w 1092"/>
              <a:gd name="T39" fmla="*/ 239 h 819"/>
              <a:gd name="T40" fmla="*/ 826 w 1092"/>
              <a:gd name="T41" fmla="*/ 68 h 819"/>
              <a:gd name="T42" fmla="*/ 707 w 1092"/>
              <a:gd name="T43" fmla="*/ 68 h 819"/>
              <a:gd name="T44" fmla="*/ 470 w 1092"/>
              <a:gd name="T45" fmla="*/ 68 h 819"/>
              <a:gd name="T46" fmla="*/ 546 w 1092"/>
              <a:gd name="T47" fmla="*/ 131 h 819"/>
              <a:gd name="T48" fmla="*/ 266 w 1092"/>
              <a:gd name="T49" fmla="*/ 68 h 819"/>
              <a:gd name="T50" fmla="*/ 331 w 1092"/>
              <a:gd name="T51" fmla="*/ 123 h 819"/>
              <a:gd name="T52" fmla="*/ 417 w 1092"/>
              <a:gd name="T53" fmla="*/ 239 h 819"/>
              <a:gd name="T54" fmla="*/ 333 w 1092"/>
              <a:gd name="T55" fmla="*/ 169 h 819"/>
              <a:gd name="T56" fmla="*/ 510 w 1092"/>
              <a:gd name="T57" fmla="*/ 692 h 819"/>
              <a:gd name="T58" fmla="*/ 426 w 1092"/>
              <a:gd name="T59" fmla="*/ 273 h 819"/>
              <a:gd name="T60" fmla="*/ 98 w 1092"/>
              <a:gd name="T61" fmla="*/ 273 h 819"/>
              <a:gd name="T62" fmla="*/ 434 w 1092"/>
              <a:gd name="T63" fmla="*/ 631 h 819"/>
              <a:gd name="T64" fmla="*/ 994 w 1092"/>
              <a:gd name="T65" fmla="*/ 273 h 819"/>
              <a:gd name="T66" fmla="*/ 873 w 1092"/>
              <a:gd name="T67" fmla="*/ 273 h 819"/>
              <a:gd name="T68" fmla="*/ 785 w 1092"/>
              <a:gd name="T69" fmla="*/ 147 h 819"/>
              <a:gd name="T70" fmla="*/ 1021 w 1092"/>
              <a:gd name="T71" fmla="*/ 239 h 819"/>
              <a:gd name="T72" fmla="*/ 228 w 1092"/>
              <a:gd name="T73" fmla="*/ 82 h 819"/>
              <a:gd name="T74" fmla="*/ 215 w 1092"/>
              <a:gd name="T75" fmla="*/ 239 h 819"/>
              <a:gd name="T76" fmla="*/ 228 w 1092"/>
              <a:gd name="T77" fmla="*/ 8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2" h="819">
                <a:moveTo>
                  <a:pt x="1072" y="193"/>
                </a:moveTo>
                <a:cubicBezTo>
                  <a:pt x="899" y="20"/>
                  <a:pt x="899" y="20"/>
                  <a:pt x="899" y="20"/>
                </a:cubicBezTo>
                <a:cubicBezTo>
                  <a:pt x="886" y="7"/>
                  <a:pt x="868" y="0"/>
                  <a:pt x="850" y="0"/>
                </a:cubicBezTo>
                <a:cubicBezTo>
                  <a:pt x="242" y="0"/>
                  <a:pt x="242" y="0"/>
                  <a:pt x="242" y="0"/>
                </a:cubicBezTo>
                <a:cubicBezTo>
                  <a:pt x="224" y="0"/>
                  <a:pt x="206" y="7"/>
                  <a:pt x="193" y="20"/>
                </a:cubicBezTo>
                <a:cubicBezTo>
                  <a:pt x="20" y="193"/>
                  <a:pt x="20" y="193"/>
                  <a:pt x="20" y="193"/>
                </a:cubicBezTo>
                <a:cubicBezTo>
                  <a:pt x="7" y="207"/>
                  <a:pt x="0" y="224"/>
                  <a:pt x="0" y="242"/>
                </a:cubicBezTo>
                <a:cubicBezTo>
                  <a:pt x="0" y="258"/>
                  <a:pt x="6" y="274"/>
                  <a:pt x="17" y="287"/>
                </a:cubicBezTo>
                <a:cubicBezTo>
                  <a:pt x="495" y="796"/>
                  <a:pt x="495" y="796"/>
                  <a:pt x="495" y="796"/>
                </a:cubicBezTo>
                <a:cubicBezTo>
                  <a:pt x="508" y="810"/>
                  <a:pt x="527" y="819"/>
                  <a:pt x="546" y="819"/>
                </a:cubicBezTo>
                <a:cubicBezTo>
                  <a:pt x="565" y="819"/>
                  <a:pt x="584" y="810"/>
                  <a:pt x="597" y="796"/>
                </a:cubicBezTo>
                <a:cubicBezTo>
                  <a:pt x="1075" y="287"/>
                  <a:pt x="1075" y="287"/>
                  <a:pt x="1075" y="287"/>
                </a:cubicBezTo>
                <a:cubicBezTo>
                  <a:pt x="1086" y="274"/>
                  <a:pt x="1092" y="257"/>
                  <a:pt x="1092" y="241"/>
                </a:cubicBezTo>
                <a:cubicBezTo>
                  <a:pt x="1092" y="224"/>
                  <a:pt x="1085" y="207"/>
                  <a:pt x="1072" y="193"/>
                </a:cubicBezTo>
                <a:close/>
                <a:moveTo>
                  <a:pt x="622" y="239"/>
                </a:moveTo>
                <a:cubicBezTo>
                  <a:pt x="470" y="239"/>
                  <a:pt x="470" y="239"/>
                  <a:pt x="470" y="239"/>
                </a:cubicBezTo>
                <a:cubicBezTo>
                  <a:pt x="546" y="176"/>
                  <a:pt x="546" y="176"/>
                  <a:pt x="546" y="176"/>
                </a:cubicBezTo>
                <a:lnTo>
                  <a:pt x="622" y="239"/>
                </a:lnTo>
                <a:close/>
                <a:moveTo>
                  <a:pt x="573" y="154"/>
                </a:moveTo>
                <a:cubicBezTo>
                  <a:pt x="666" y="76"/>
                  <a:pt x="666" y="76"/>
                  <a:pt x="666" y="76"/>
                </a:cubicBezTo>
                <a:cubicBezTo>
                  <a:pt x="735" y="145"/>
                  <a:pt x="735" y="145"/>
                  <a:pt x="735" y="145"/>
                </a:cubicBezTo>
                <a:cubicBezTo>
                  <a:pt x="648" y="217"/>
                  <a:pt x="648" y="217"/>
                  <a:pt x="648" y="217"/>
                </a:cubicBezTo>
                <a:lnTo>
                  <a:pt x="573" y="154"/>
                </a:lnTo>
                <a:close/>
                <a:moveTo>
                  <a:pt x="444" y="217"/>
                </a:moveTo>
                <a:cubicBezTo>
                  <a:pt x="357" y="145"/>
                  <a:pt x="357" y="145"/>
                  <a:pt x="357" y="145"/>
                </a:cubicBezTo>
                <a:cubicBezTo>
                  <a:pt x="426" y="76"/>
                  <a:pt x="426" y="76"/>
                  <a:pt x="426" y="76"/>
                </a:cubicBezTo>
                <a:cubicBezTo>
                  <a:pt x="519" y="154"/>
                  <a:pt x="519" y="154"/>
                  <a:pt x="519" y="154"/>
                </a:cubicBezTo>
                <a:lnTo>
                  <a:pt x="444" y="217"/>
                </a:lnTo>
                <a:close/>
                <a:moveTo>
                  <a:pt x="631" y="273"/>
                </a:moveTo>
                <a:cubicBezTo>
                  <a:pt x="546" y="698"/>
                  <a:pt x="546" y="698"/>
                  <a:pt x="546" y="698"/>
                </a:cubicBezTo>
                <a:cubicBezTo>
                  <a:pt x="461" y="273"/>
                  <a:pt x="461" y="273"/>
                  <a:pt x="461" y="273"/>
                </a:cubicBezTo>
                <a:lnTo>
                  <a:pt x="631" y="273"/>
                </a:lnTo>
                <a:close/>
                <a:moveTo>
                  <a:pt x="666" y="273"/>
                </a:moveTo>
                <a:cubicBezTo>
                  <a:pt x="833" y="273"/>
                  <a:pt x="833" y="273"/>
                  <a:pt x="833" y="273"/>
                </a:cubicBezTo>
                <a:cubicBezTo>
                  <a:pt x="582" y="692"/>
                  <a:pt x="582" y="692"/>
                  <a:pt x="582" y="692"/>
                </a:cubicBezTo>
                <a:lnTo>
                  <a:pt x="666" y="273"/>
                </a:lnTo>
                <a:close/>
                <a:moveTo>
                  <a:pt x="675" y="239"/>
                </a:moveTo>
                <a:cubicBezTo>
                  <a:pt x="759" y="169"/>
                  <a:pt x="759" y="169"/>
                  <a:pt x="759" y="169"/>
                </a:cubicBezTo>
                <a:cubicBezTo>
                  <a:pt x="829" y="239"/>
                  <a:pt x="829" y="239"/>
                  <a:pt x="829" y="239"/>
                </a:cubicBezTo>
                <a:lnTo>
                  <a:pt x="675" y="239"/>
                </a:lnTo>
                <a:close/>
                <a:moveTo>
                  <a:pt x="707" y="68"/>
                </a:moveTo>
                <a:cubicBezTo>
                  <a:pt x="826" y="68"/>
                  <a:pt x="826" y="68"/>
                  <a:pt x="826" y="68"/>
                </a:cubicBezTo>
                <a:cubicBezTo>
                  <a:pt x="761" y="123"/>
                  <a:pt x="761" y="123"/>
                  <a:pt x="761" y="123"/>
                </a:cubicBezTo>
                <a:lnTo>
                  <a:pt x="707" y="68"/>
                </a:lnTo>
                <a:close/>
                <a:moveTo>
                  <a:pt x="546" y="131"/>
                </a:moveTo>
                <a:cubicBezTo>
                  <a:pt x="470" y="68"/>
                  <a:pt x="470" y="68"/>
                  <a:pt x="470" y="68"/>
                </a:cubicBezTo>
                <a:cubicBezTo>
                  <a:pt x="622" y="68"/>
                  <a:pt x="622" y="68"/>
                  <a:pt x="622" y="68"/>
                </a:cubicBezTo>
                <a:lnTo>
                  <a:pt x="546" y="131"/>
                </a:lnTo>
                <a:close/>
                <a:moveTo>
                  <a:pt x="331" y="123"/>
                </a:moveTo>
                <a:cubicBezTo>
                  <a:pt x="266" y="68"/>
                  <a:pt x="266" y="68"/>
                  <a:pt x="266" y="68"/>
                </a:cubicBezTo>
                <a:cubicBezTo>
                  <a:pt x="385" y="68"/>
                  <a:pt x="385" y="68"/>
                  <a:pt x="385" y="68"/>
                </a:cubicBezTo>
                <a:lnTo>
                  <a:pt x="331" y="123"/>
                </a:lnTo>
                <a:close/>
                <a:moveTo>
                  <a:pt x="333" y="169"/>
                </a:moveTo>
                <a:cubicBezTo>
                  <a:pt x="417" y="239"/>
                  <a:pt x="417" y="239"/>
                  <a:pt x="417" y="239"/>
                </a:cubicBezTo>
                <a:cubicBezTo>
                  <a:pt x="263" y="239"/>
                  <a:pt x="263" y="239"/>
                  <a:pt x="263" y="239"/>
                </a:cubicBezTo>
                <a:lnTo>
                  <a:pt x="333" y="169"/>
                </a:lnTo>
                <a:close/>
                <a:moveTo>
                  <a:pt x="426" y="273"/>
                </a:moveTo>
                <a:cubicBezTo>
                  <a:pt x="510" y="692"/>
                  <a:pt x="510" y="692"/>
                  <a:pt x="510" y="692"/>
                </a:cubicBezTo>
                <a:cubicBezTo>
                  <a:pt x="259" y="273"/>
                  <a:pt x="259" y="273"/>
                  <a:pt x="259" y="273"/>
                </a:cubicBezTo>
                <a:lnTo>
                  <a:pt x="426" y="273"/>
                </a:lnTo>
                <a:close/>
                <a:moveTo>
                  <a:pt x="434" y="631"/>
                </a:moveTo>
                <a:cubicBezTo>
                  <a:pt x="98" y="273"/>
                  <a:pt x="98" y="273"/>
                  <a:pt x="98" y="273"/>
                </a:cubicBezTo>
                <a:cubicBezTo>
                  <a:pt x="219" y="273"/>
                  <a:pt x="219" y="273"/>
                  <a:pt x="219" y="273"/>
                </a:cubicBezTo>
                <a:lnTo>
                  <a:pt x="434" y="631"/>
                </a:lnTo>
                <a:close/>
                <a:moveTo>
                  <a:pt x="873" y="273"/>
                </a:moveTo>
                <a:cubicBezTo>
                  <a:pt x="994" y="273"/>
                  <a:pt x="994" y="273"/>
                  <a:pt x="994" y="273"/>
                </a:cubicBezTo>
                <a:cubicBezTo>
                  <a:pt x="658" y="631"/>
                  <a:pt x="658" y="631"/>
                  <a:pt x="658" y="631"/>
                </a:cubicBezTo>
                <a:lnTo>
                  <a:pt x="873" y="273"/>
                </a:lnTo>
                <a:close/>
                <a:moveTo>
                  <a:pt x="877" y="239"/>
                </a:moveTo>
                <a:cubicBezTo>
                  <a:pt x="785" y="147"/>
                  <a:pt x="785" y="147"/>
                  <a:pt x="785" y="147"/>
                </a:cubicBezTo>
                <a:cubicBezTo>
                  <a:pt x="864" y="82"/>
                  <a:pt x="864" y="82"/>
                  <a:pt x="864" y="82"/>
                </a:cubicBezTo>
                <a:cubicBezTo>
                  <a:pt x="1021" y="239"/>
                  <a:pt x="1021" y="239"/>
                  <a:pt x="1021" y="239"/>
                </a:cubicBezTo>
                <a:lnTo>
                  <a:pt x="877" y="239"/>
                </a:lnTo>
                <a:close/>
                <a:moveTo>
                  <a:pt x="228" y="82"/>
                </a:moveTo>
                <a:cubicBezTo>
                  <a:pt x="307" y="147"/>
                  <a:pt x="307" y="147"/>
                  <a:pt x="307" y="147"/>
                </a:cubicBezTo>
                <a:cubicBezTo>
                  <a:pt x="215" y="239"/>
                  <a:pt x="215" y="239"/>
                  <a:pt x="215" y="239"/>
                </a:cubicBezTo>
                <a:cubicBezTo>
                  <a:pt x="68" y="239"/>
                  <a:pt x="68" y="239"/>
                  <a:pt x="68" y="239"/>
                </a:cubicBezTo>
                <a:lnTo>
                  <a:pt x="228" y="82"/>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sp>
        <p:nvSpPr>
          <p:cNvPr id="230" name="Freeform 45"/>
          <p:cNvSpPr>
            <a:spLocks noEditPoints="1"/>
          </p:cNvSpPr>
          <p:nvPr/>
        </p:nvSpPr>
        <p:spPr bwMode="auto">
          <a:xfrm>
            <a:off x="10861424" y="3997768"/>
            <a:ext cx="1255963" cy="1256291"/>
          </a:xfrm>
          <a:custGeom>
            <a:avLst/>
            <a:gdLst>
              <a:gd name="T0" fmla="*/ 419 w 425"/>
              <a:gd name="T1" fmla="*/ 2 h 425"/>
              <a:gd name="T2" fmla="*/ 411 w 425"/>
              <a:gd name="T3" fmla="*/ 0 h 425"/>
              <a:gd name="T4" fmla="*/ 404 w 425"/>
              <a:gd name="T5" fmla="*/ 3 h 425"/>
              <a:gd name="T6" fmla="*/ 6 w 425"/>
              <a:gd name="T7" fmla="*/ 268 h 425"/>
              <a:gd name="T8" fmla="*/ 0 w 425"/>
              <a:gd name="T9" fmla="*/ 280 h 425"/>
              <a:gd name="T10" fmla="*/ 8 w 425"/>
              <a:gd name="T11" fmla="*/ 291 h 425"/>
              <a:gd name="T12" fmla="*/ 112 w 425"/>
              <a:gd name="T13" fmla="*/ 333 h 425"/>
              <a:gd name="T14" fmla="*/ 161 w 425"/>
              <a:gd name="T15" fmla="*/ 418 h 425"/>
              <a:gd name="T16" fmla="*/ 172 w 425"/>
              <a:gd name="T17" fmla="*/ 425 h 425"/>
              <a:gd name="T18" fmla="*/ 173 w 425"/>
              <a:gd name="T19" fmla="*/ 425 h 425"/>
              <a:gd name="T20" fmla="*/ 184 w 425"/>
              <a:gd name="T21" fmla="*/ 419 h 425"/>
              <a:gd name="T22" fmla="*/ 211 w 425"/>
              <a:gd name="T23" fmla="*/ 373 h 425"/>
              <a:gd name="T24" fmla="*/ 340 w 425"/>
              <a:gd name="T25" fmla="*/ 424 h 425"/>
              <a:gd name="T26" fmla="*/ 345 w 425"/>
              <a:gd name="T27" fmla="*/ 425 h 425"/>
              <a:gd name="T28" fmla="*/ 352 w 425"/>
              <a:gd name="T29" fmla="*/ 423 h 425"/>
              <a:gd name="T30" fmla="*/ 358 w 425"/>
              <a:gd name="T31" fmla="*/ 414 h 425"/>
              <a:gd name="T32" fmla="*/ 424 w 425"/>
              <a:gd name="T33" fmla="*/ 16 h 425"/>
              <a:gd name="T34" fmla="*/ 419 w 425"/>
              <a:gd name="T35" fmla="*/ 2 h 425"/>
              <a:gd name="T36" fmla="*/ 42 w 425"/>
              <a:gd name="T37" fmla="*/ 276 h 425"/>
              <a:gd name="T38" fmla="*/ 349 w 425"/>
              <a:gd name="T39" fmla="*/ 71 h 425"/>
              <a:gd name="T40" fmla="*/ 126 w 425"/>
              <a:gd name="T41" fmla="*/ 310 h 425"/>
              <a:gd name="T42" fmla="*/ 122 w 425"/>
              <a:gd name="T43" fmla="*/ 308 h 425"/>
              <a:gd name="T44" fmla="*/ 42 w 425"/>
              <a:gd name="T45" fmla="*/ 276 h 425"/>
              <a:gd name="T46" fmla="*/ 135 w 425"/>
              <a:gd name="T47" fmla="*/ 320 h 425"/>
              <a:gd name="T48" fmla="*/ 135 w 425"/>
              <a:gd name="T49" fmla="*/ 320 h 425"/>
              <a:gd name="T50" fmla="*/ 386 w 425"/>
              <a:gd name="T51" fmla="*/ 51 h 425"/>
              <a:gd name="T52" fmla="*/ 172 w 425"/>
              <a:gd name="T53" fmla="*/ 384 h 425"/>
              <a:gd name="T54" fmla="*/ 135 w 425"/>
              <a:gd name="T55" fmla="*/ 320 h 425"/>
              <a:gd name="T56" fmla="*/ 335 w 425"/>
              <a:gd name="T57" fmla="*/ 393 h 425"/>
              <a:gd name="T58" fmla="*/ 221 w 425"/>
              <a:gd name="T59" fmla="*/ 348 h 425"/>
              <a:gd name="T60" fmla="*/ 213 w 425"/>
              <a:gd name="T61" fmla="*/ 346 h 425"/>
              <a:gd name="T62" fmla="*/ 388 w 425"/>
              <a:gd name="T63" fmla="*/ 76 h 425"/>
              <a:gd name="T64" fmla="*/ 335 w 425"/>
              <a:gd name="T65" fmla="*/ 39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 h="425">
                <a:moveTo>
                  <a:pt x="419" y="2"/>
                </a:moveTo>
                <a:cubicBezTo>
                  <a:pt x="416" y="1"/>
                  <a:pt x="414" y="0"/>
                  <a:pt x="411" y="0"/>
                </a:cubicBezTo>
                <a:cubicBezTo>
                  <a:pt x="409" y="0"/>
                  <a:pt x="406" y="1"/>
                  <a:pt x="404" y="3"/>
                </a:cubicBezTo>
                <a:cubicBezTo>
                  <a:pt x="6" y="268"/>
                  <a:pt x="6" y="268"/>
                  <a:pt x="6" y="268"/>
                </a:cubicBezTo>
                <a:cubicBezTo>
                  <a:pt x="2" y="271"/>
                  <a:pt x="0" y="276"/>
                  <a:pt x="0" y="280"/>
                </a:cubicBezTo>
                <a:cubicBezTo>
                  <a:pt x="1" y="285"/>
                  <a:pt x="4" y="290"/>
                  <a:pt x="8" y="291"/>
                </a:cubicBezTo>
                <a:cubicBezTo>
                  <a:pt x="112" y="333"/>
                  <a:pt x="112" y="333"/>
                  <a:pt x="112" y="333"/>
                </a:cubicBezTo>
                <a:cubicBezTo>
                  <a:pt x="161" y="418"/>
                  <a:pt x="161" y="418"/>
                  <a:pt x="161" y="418"/>
                </a:cubicBezTo>
                <a:cubicBezTo>
                  <a:pt x="163" y="422"/>
                  <a:pt x="168" y="425"/>
                  <a:pt x="172" y="425"/>
                </a:cubicBezTo>
                <a:cubicBezTo>
                  <a:pt x="172" y="425"/>
                  <a:pt x="172" y="425"/>
                  <a:pt x="173" y="425"/>
                </a:cubicBezTo>
                <a:cubicBezTo>
                  <a:pt x="177" y="425"/>
                  <a:pt x="181" y="423"/>
                  <a:pt x="184" y="419"/>
                </a:cubicBezTo>
                <a:cubicBezTo>
                  <a:pt x="211" y="373"/>
                  <a:pt x="211" y="373"/>
                  <a:pt x="211" y="373"/>
                </a:cubicBezTo>
                <a:cubicBezTo>
                  <a:pt x="340" y="424"/>
                  <a:pt x="340" y="424"/>
                  <a:pt x="340" y="424"/>
                </a:cubicBezTo>
                <a:cubicBezTo>
                  <a:pt x="342" y="425"/>
                  <a:pt x="343" y="425"/>
                  <a:pt x="345" y="425"/>
                </a:cubicBezTo>
                <a:cubicBezTo>
                  <a:pt x="347" y="425"/>
                  <a:pt x="350" y="424"/>
                  <a:pt x="352" y="423"/>
                </a:cubicBezTo>
                <a:cubicBezTo>
                  <a:pt x="355" y="421"/>
                  <a:pt x="357" y="418"/>
                  <a:pt x="358" y="414"/>
                </a:cubicBezTo>
                <a:cubicBezTo>
                  <a:pt x="424" y="16"/>
                  <a:pt x="424" y="16"/>
                  <a:pt x="424" y="16"/>
                </a:cubicBezTo>
                <a:cubicBezTo>
                  <a:pt x="425" y="11"/>
                  <a:pt x="423" y="5"/>
                  <a:pt x="419" y="2"/>
                </a:cubicBezTo>
                <a:close/>
                <a:moveTo>
                  <a:pt x="42" y="276"/>
                </a:moveTo>
                <a:cubicBezTo>
                  <a:pt x="349" y="71"/>
                  <a:pt x="349" y="71"/>
                  <a:pt x="349" y="71"/>
                </a:cubicBezTo>
                <a:cubicBezTo>
                  <a:pt x="126" y="310"/>
                  <a:pt x="126" y="310"/>
                  <a:pt x="126" y="310"/>
                </a:cubicBezTo>
                <a:cubicBezTo>
                  <a:pt x="124" y="310"/>
                  <a:pt x="123" y="309"/>
                  <a:pt x="122" y="308"/>
                </a:cubicBezTo>
                <a:lnTo>
                  <a:pt x="42" y="276"/>
                </a:lnTo>
                <a:close/>
                <a:moveTo>
                  <a:pt x="135" y="320"/>
                </a:moveTo>
                <a:cubicBezTo>
                  <a:pt x="135" y="320"/>
                  <a:pt x="135" y="320"/>
                  <a:pt x="135" y="320"/>
                </a:cubicBezTo>
                <a:cubicBezTo>
                  <a:pt x="386" y="51"/>
                  <a:pt x="386" y="51"/>
                  <a:pt x="386" y="51"/>
                </a:cubicBezTo>
                <a:cubicBezTo>
                  <a:pt x="172" y="384"/>
                  <a:pt x="172" y="384"/>
                  <a:pt x="172" y="384"/>
                </a:cubicBezTo>
                <a:lnTo>
                  <a:pt x="135" y="320"/>
                </a:lnTo>
                <a:close/>
                <a:moveTo>
                  <a:pt x="335" y="393"/>
                </a:moveTo>
                <a:cubicBezTo>
                  <a:pt x="221" y="348"/>
                  <a:pt x="221" y="348"/>
                  <a:pt x="221" y="348"/>
                </a:cubicBezTo>
                <a:cubicBezTo>
                  <a:pt x="219" y="347"/>
                  <a:pt x="216" y="347"/>
                  <a:pt x="213" y="346"/>
                </a:cubicBezTo>
                <a:cubicBezTo>
                  <a:pt x="388" y="76"/>
                  <a:pt x="388" y="76"/>
                  <a:pt x="388" y="76"/>
                </a:cubicBezTo>
                <a:lnTo>
                  <a:pt x="335" y="393"/>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grpSp>
        <p:nvGrpSpPr>
          <p:cNvPr id="231" name="Group 106"/>
          <p:cNvGrpSpPr/>
          <p:nvPr/>
        </p:nvGrpSpPr>
        <p:grpSpPr>
          <a:xfrm>
            <a:off x="14325316" y="7620000"/>
            <a:ext cx="1068671" cy="1052175"/>
            <a:chOff x="494476" y="2241785"/>
            <a:chExt cx="239742" cy="256405"/>
          </a:xfrm>
          <a:solidFill>
            <a:schemeClr val="bg1"/>
          </a:solidFill>
        </p:grpSpPr>
        <p:sp>
          <p:nvSpPr>
            <p:cNvPr id="232"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3"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4"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sp>
        <p:nvSpPr>
          <p:cNvPr id="235" name="Freeform 73"/>
          <p:cNvSpPr>
            <a:spLocks noEditPoints="1"/>
          </p:cNvSpPr>
          <p:nvPr/>
        </p:nvSpPr>
        <p:spPr bwMode="auto">
          <a:xfrm>
            <a:off x="12951654" y="8858905"/>
            <a:ext cx="918333" cy="1047096"/>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grpSp>
        <p:nvGrpSpPr>
          <p:cNvPr id="236" name="Group 111"/>
          <p:cNvGrpSpPr/>
          <p:nvPr/>
        </p:nvGrpSpPr>
        <p:grpSpPr>
          <a:xfrm>
            <a:off x="14256825" y="5385924"/>
            <a:ext cx="854519" cy="1249415"/>
            <a:chOff x="527333" y="1217552"/>
            <a:chExt cx="175409" cy="256405"/>
          </a:xfrm>
          <a:solidFill>
            <a:schemeClr val="bg1"/>
          </a:solidFill>
        </p:grpSpPr>
        <p:sp>
          <p:nvSpPr>
            <p:cNvPr id="237"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8" name="Freeform 80"/>
            <p:cNvSpPr>
              <a:spLocks/>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39" name="Group 114"/>
          <p:cNvGrpSpPr/>
          <p:nvPr/>
        </p:nvGrpSpPr>
        <p:grpSpPr>
          <a:xfrm>
            <a:off x="12870447" y="4343400"/>
            <a:ext cx="1103426" cy="928708"/>
            <a:chOff x="1511296" y="730196"/>
            <a:chExt cx="256867" cy="216138"/>
          </a:xfrm>
          <a:solidFill>
            <a:schemeClr val="bg1"/>
          </a:solidFill>
        </p:grpSpPr>
        <p:sp>
          <p:nvSpPr>
            <p:cNvPr id="240"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1" name="Freeform 82"/>
            <p:cNvSpPr>
              <a:spLocks/>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2"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43" name="Group 118"/>
          <p:cNvGrpSpPr/>
          <p:nvPr/>
        </p:nvGrpSpPr>
        <p:grpSpPr>
          <a:xfrm>
            <a:off x="9602787" y="7445816"/>
            <a:ext cx="882011" cy="1293021"/>
            <a:chOff x="1559893" y="2241774"/>
            <a:chExt cx="174947" cy="256404"/>
          </a:xfrm>
          <a:solidFill>
            <a:schemeClr val="bg1"/>
          </a:solidFill>
        </p:grpSpPr>
        <p:sp>
          <p:nvSpPr>
            <p:cNvPr id="244" name="Oval 49"/>
            <p:cNvSpPr>
              <a:spLocks noChangeArrowheads="1"/>
            </p:cNvSpPr>
            <p:nvPr/>
          </p:nvSpPr>
          <p:spPr bwMode="auto">
            <a:xfrm>
              <a:off x="1630705" y="2313975"/>
              <a:ext cx="16662" cy="1666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5" name="Oval 50"/>
            <p:cNvSpPr>
              <a:spLocks noChangeArrowheads="1"/>
            </p:cNvSpPr>
            <p:nvPr/>
          </p:nvSpPr>
          <p:spPr bwMode="auto">
            <a:xfrm>
              <a:off x="1630705" y="2410242"/>
              <a:ext cx="16662"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6" name="Oval 51"/>
            <p:cNvSpPr>
              <a:spLocks noChangeArrowheads="1"/>
            </p:cNvSpPr>
            <p:nvPr/>
          </p:nvSpPr>
          <p:spPr bwMode="auto">
            <a:xfrm>
              <a:off x="1583960" y="2362108"/>
              <a:ext cx="15273"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7" name="Oval 52"/>
            <p:cNvSpPr>
              <a:spLocks noChangeArrowheads="1"/>
            </p:cNvSpPr>
            <p:nvPr/>
          </p:nvSpPr>
          <p:spPr bwMode="auto">
            <a:xfrm>
              <a:off x="1679301" y="2362108"/>
              <a:ext cx="16199"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8" name="Freeform 53"/>
            <p:cNvSpPr>
              <a:spLocks/>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9" name="Freeform 54"/>
            <p:cNvSpPr>
              <a:spLocks/>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0" name="Freeform 55"/>
            <p:cNvSpPr>
              <a:spLocks/>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1" name="Freeform 56"/>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2" name="Freeform 57"/>
            <p:cNvSpPr>
              <a:spLocks/>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53" name="Group 128"/>
          <p:cNvGrpSpPr/>
          <p:nvPr/>
        </p:nvGrpSpPr>
        <p:grpSpPr>
          <a:xfrm>
            <a:off x="9710234" y="5483444"/>
            <a:ext cx="936701" cy="876058"/>
            <a:chOff x="998489" y="2241774"/>
            <a:chExt cx="256404" cy="239742"/>
          </a:xfrm>
          <a:solidFill>
            <a:schemeClr val="bg1"/>
          </a:solidFill>
        </p:grpSpPr>
        <p:sp>
          <p:nvSpPr>
            <p:cNvPr id="254"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5"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6"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7"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8"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9"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0"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1"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2"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sp>
        <p:nvSpPr>
          <p:cNvPr id="263" name="Rectangle 139"/>
          <p:cNvSpPr/>
          <p:nvPr/>
        </p:nvSpPr>
        <p:spPr>
          <a:xfrm>
            <a:off x="1612534" y="485211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Security</a:t>
            </a:r>
          </a:p>
        </p:txBody>
      </p:sp>
      <p:cxnSp>
        <p:nvCxnSpPr>
          <p:cNvPr id="264" name="Elbow Connector 141"/>
          <p:cNvCxnSpPr>
            <a:endCxn id="263" idx="3"/>
          </p:cNvCxnSpPr>
          <p:nvPr/>
        </p:nvCxnSpPr>
        <p:spPr>
          <a:xfrm rot="10800000">
            <a:off x="5932534" y="5392110"/>
            <a:ext cx="3777700" cy="443110"/>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5" name="Rectangle 144"/>
          <p:cNvSpPr/>
          <p:nvPr/>
        </p:nvSpPr>
        <p:spPr>
          <a:xfrm>
            <a:off x="2416063" y="1059180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Employee duty</a:t>
            </a:r>
          </a:p>
        </p:txBody>
      </p:sp>
      <p:cxnSp>
        <p:nvCxnSpPr>
          <p:cNvPr id="266" name="Elbow Connector 146"/>
          <p:cNvCxnSpPr>
            <a:stCxn id="229" idx="31"/>
            <a:endCxn id="265" idx="3"/>
          </p:cNvCxnSpPr>
          <p:nvPr/>
        </p:nvCxnSpPr>
        <p:spPr>
          <a:xfrm flipH="1">
            <a:off x="6736063" y="9609793"/>
            <a:ext cx="4419364" cy="1522007"/>
          </a:xfrm>
          <a:prstGeom prst="bentConnector3">
            <a:avLst>
              <a:gd name="adj1" fmla="val -22617"/>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7" name="Rectangle 151"/>
          <p:cNvSpPr/>
          <p:nvPr/>
        </p:nvSpPr>
        <p:spPr>
          <a:xfrm>
            <a:off x="839787" y="7342087"/>
            <a:ext cx="5186616" cy="10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Accountability</a:t>
            </a:r>
          </a:p>
        </p:txBody>
      </p:sp>
      <p:cxnSp>
        <p:nvCxnSpPr>
          <p:cNvPr id="268" name="Elbow Connector 153"/>
          <p:cNvCxnSpPr>
            <a:cxnSpLocks/>
            <a:stCxn id="251" idx="8"/>
            <a:endCxn id="267" idx="3"/>
          </p:cNvCxnSpPr>
          <p:nvPr/>
        </p:nvCxnSpPr>
        <p:spPr>
          <a:xfrm flipH="1" flipV="1">
            <a:off x="6026403" y="7882087"/>
            <a:ext cx="3576384" cy="210240"/>
          </a:xfrm>
          <a:prstGeom prst="bentConnector5">
            <a:avLst>
              <a:gd name="adj1" fmla="val -6392"/>
              <a:gd name="adj2" fmla="val -416244"/>
              <a:gd name="adj3" fmla="val 74662"/>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9" name="Rectangle 157"/>
          <p:cNvSpPr/>
          <p:nvPr/>
        </p:nvSpPr>
        <p:spPr>
          <a:xfrm>
            <a:off x="15307195" y="10819386"/>
            <a:ext cx="4320000" cy="1080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Data Sharing</a:t>
            </a:r>
          </a:p>
        </p:txBody>
      </p:sp>
      <p:cxnSp>
        <p:nvCxnSpPr>
          <p:cNvPr id="270" name="Elbow Connector 159"/>
          <p:cNvCxnSpPr>
            <a:endCxn id="269" idx="1"/>
          </p:cNvCxnSpPr>
          <p:nvPr/>
        </p:nvCxnSpPr>
        <p:spPr>
          <a:xfrm>
            <a:off x="13570048" y="9906001"/>
            <a:ext cx="1737147" cy="1453385"/>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1" name="Rectangle 164"/>
          <p:cNvSpPr/>
          <p:nvPr/>
        </p:nvSpPr>
        <p:spPr>
          <a:xfrm>
            <a:off x="17624964" y="8451346"/>
            <a:ext cx="5832095"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Data minimization</a:t>
            </a:r>
            <a:endParaRPr lang="en-US" sz="1800" b="1" dirty="0">
              <a:latin typeface="Lato Regular"/>
              <a:cs typeface="Lato Regular"/>
            </a:endParaRPr>
          </a:p>
        </p:txBody>
      </p:sp>
      <p:cxnSp>
        <p:nvCxnSpPr>
          <p:cNvPr id="272" name="Elbow Connector 166"/>
          <p:cNvCxnSpPr>
            <a:cxnSpLocks/>
            <a:endCxn id="271" idx="1"/>
          </p:cNvCxnSpPr>
          <p:nvPr/>
        </p:nvCxnSpPr>
        <p:spPr>
          <a:xfrm>
            <a:off x="15828552" y="7663998"/>
            <a:ext cx="1796412" cy="1327348"/>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3" name="Rectangle 169"/>
          <p:cNvSpPr/>
          <p:nvPr/>
        </p:nvSpPr>
        <p:spPr>
          <a:xfrm>
            <a:off x="17603787" y="5282903"/>
            <a:ext cx="5418610" cy="1080000"/>
          </a:xfrm>
          <a:prstGeom prst="rect">
            <a:avLst/>
          </a:prstGeom>
          <a:solidFill>
            <a:srgbClr val="329FD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Confidentiality</a:t>
            </a:r>
          </a:p>
        </p:txBody>
      </p:sp>
      <p:cxnSp>
        <p:nvCxnSpPr>
          <p:cNvPr id="274" name="Elbow Connector 171"/>
          <p:cNvCxnSpPr>
            <a:cxnSpLocks/>
            <a:stCxn id="237" idx="28"/>
            <a:endCxn id="273" idx="1"/>
          </p:cNvCxnSpPr>
          <p:nvPr/>
        </p:nvCxnSpPr>
        <p:spPr>
          <a:xfrm>
            <a:off x="15036574" y="5818414"/>
            <a:ext cx="2567213" cy="4489"/>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5" name="Rectangle 174"/>
          <p:cNvSpPr/>
          <p:nvPr/>
        </p:nvSpPr>
        <p:spPr>
          <a:xfrm>
            <a:off x="16262666" y="198120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Transparency</a:t>
            </a:r>
          </a:p>
        </p:txBody>
      </p:sp>
      <p:cxnSp>
        <p:nvCxnSpPr>
          <p:cNvPr id="276" name="Elbow Connector 176"/>
          <p:cNvCxnSpPr>
            <a:endCxn id="275" idx="1"/>
          </p:cNvCxnSpPr>
          <p:nvPr/>
        </p:nvCxnSpPr>
        <p:spPr>
          <a:xfrm flipV="1">
            <a:off x="13437073" y="2521200"/>
            <a:ext cx="2825593" cy="1972616"/>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7" name="Rectangle 179"/>
          <p:cNvSpPr/>
          <p:nvPr/>
        </p:nvSpPr>
        <p:spPr>
          <a:xfrm>
            <a:off x="2897187" y="2468635"/>
            <a:ext cx="5289216" cy="10979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Lawful basis</a:t>
            </a:r>
            <a:endParaRPr lang="en-US" sz="1800" b="1" dirty="0">
              <a:latin typeface="Lato Regular"/>
              <a:cs typeface="Lato Regular"/>
            </a:endParaRPr>
          </a:p>
        </p:txBody>
      </p:sp>
      <p:cxnSp>
        <p:nvCxnSpPr>
          <p:cNvPr id="278" name="Elbow Connector 181"/>
          <p:cNvCxnSpPr/>
          <p:nvPr/>
        </p:nvCxnSpPr>
        <p:spPr>
          <a:xfrm rot="10800000">
            <a:off x="8154687" y="2816357"/>
            <a:ext cx="3194323" cy="1638102"/>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845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covid office">
            <a:extLst>
              <a:ext uri="{FF2B5EF4-FFF2-40B4-BE49-F238E27FC236}">
                <a16:creationId xmlns:a16="http://schemas.microsoft.com/office/drawing/2014/main" id="{8A125083-7144-47B8-A426-E95B75064D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181"/>
          <a:stretch/>
        </p:blipFill>
        <p:spPr bwMode="auto">
          <a:xfrm>
            <a:off x="-1" y="-707647"/>
            <a:ext cx="24387175" cy="1427124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1D80D288-FEC6-485C-A86B-BCC058B8CFA5}"/>
              </a:ext>
            </a:extLst>
          </p:cNvPr>
          <p:cNvSpPr>
            <a:spLocks noGrp="1"/>
          </p:cNvSpPr>
          <p:nvPr>
            <p:ph type="body" sz="quarter" idx="13"/>
          </p:nvPr>
        </p:nvSpPr>
        <p:spPr/>
        <p:txBody>
          <a:bodyPr/>
          <a:lstStyle/>
          <a:p>
            <a:r>
              <a:rPr lang="en-US" dirty="0"/>
              <a:t>Data sharing</a:t>
            </a:r>
          </a:p>
        </p:txBody>
      </p:sp>
      <p:sp>
        <p:nvSpPr>
          <p:cNvPr id="3" name="Text Placeholder 2">
            <a:extLst>
              <a:ext uri="{FF2B5EF4-FFF2-40B4-BE49-F238E27FC236}">
                <a16:creationId xmlns:a16="http://schemas.microsoft.com/office/drawing/2014/main" id="{164813AD-A836-498B-9F53-7116B4A606F1}"/>
              </a:ext>
            </a:extLst>
          </p:cNvPr>
          <p:cNvSpPr>
            <a:spLocks noGrp="1"/>
          </p:cNvSpPr>
          <p:nvPr>
            <p:ph type="body" sz="quarter" idx="14"/>
          </p:nvPr>
        </p:nvSpPr>
        <p:spPr/>
        <p:txBody>
          <a:bodyPr/>
          <a:lstStyle/>
          <a:p>
            <a:r>
              <a:rPr lang="en-US" dirty="0"/>
              <a:t>Think twice before you share</a:t>
            </a:r>
          </a:p>
        </p:txBody>
      </p:sp>
      <p:sp>
        <p:nvSpPr>
          <p:cNvPr id="12" name="Slide Number Placeholder 11">
            <a:extLst>
              <a:ext uri="{FF2B5EF4-FFF2-40B4-BE49-F238E27FC236}">
                <a16:creationId xmlns:a16="http://schemas.microsoft.com/office/drawing/2014/main" id="{5BF6FB62-B526-447A-808F-BEEC5858B46E}"/>
              </a:ext>
            </a:extLst>
          </p:cNvPr>
          <p:cNvSpPr>
            <a:spLocks noGrp="1"/>
          </p:cNvSpPr>
          <p:nvPr>
            <p:ph type="sldNum" sz="quarter" idx="12"/>
          </p:nvPr>
        </p:nvSpPr>
        <p:spPr/>
        <p:txBody>
          <a:bodyPr/>
          <a:lstStyle/>
          <a:p>
            <a:fld id="{9DF686B8-C880-FF40-96DC-14FF2413C34E}" type="slidenum">
              <a:rPr lang="en-US" smtClean="0"/>
              <a:pPr/>
              <a:t>26</a:t>
            </a:fld>
            <a:endParaRPr lang="en-US" dirty="0"/>
          </a:p>
        </p:txBody>
      </p:sp>
    </p:spTree>
    <p:extLst>
      <p:ext uri="{BB962C8B-B14F-4D97-AF65-F5344CB8AC3E}">
        <p14:creationId xmlns:p14="http://schemas.microsoft.com/office/powerpoint/2010/main" val="126795996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Freeform 96"/>
          <p:cNvSpPr>
            <a:spLocks noChangeArrowheads="1"/>
          </p:cNvSpPr>
          <p:nvPr/>
        </p:nvSpPr>
        <p:spPr bwMode="auto">
          <a:xfrm>
            <a:off x="12461682" y="3510463"/>
            <a:ext cx="2511366" cy="2432653"/>
          </a:xfrm>
          <a:custGeom>
            <a:avLst/>
            <a:gdLst>
              <a:gd name="T0" fmla="*/ 4968 w 6000"/>
              <a:gd name="T1" fmla="*/ 3500 h 5814"/>
              <a:gd name="T2" fmla="*/ 4968 w 6000"/>
              <a:gd name="T3" fmla="*/ 3500 h 5814"/>
              <a:gd name="T4" fmla="*/ 5999 w 6000"/>
              <a:gd name="T5" fmla="*/ 2469 h 5814"/>
              <a:gd name="T6" fmla="*/ 5999 w 6000"/>
              <a:gd name="T7" fmla="*/ 2469 h 5814"/>
              <a:gd name="T8" fmla="*/ 0 w 6000"/>
              <a:gd name="T9" fmla="*/ 0 h 5814"/>
              <a:gd name="T10" fmla="*/ 0 w 6000"/>
              <a:gd name="T11" fmla="*/ 4688 h 5814"/>
              <a:gd name="T12" fmla="*/ 2656 w 6000"/>
              <a:gd name="T13" fmla="*/ 5813 h 5814"/>
              <a:gd name="T14" fmla="*/ 2656 w 6000"/>
              <a:gd name="T15" fmla="*/ 5813 h 5814"/>
              <a:gd name="T16" fmla="*/ 3937 w 6000"/>
              <a:gd name="T17" fmla="*/ 4532 h 5814"/>
              <a:gd name="T18" fmla="*/ 4905 w 6000"/>
              <a:gd name="T19" fmla="*/ 4500 h 5814"/>
              <a:gd name="T20" fmla="*/ 4968 w 6000"/>
              <a:gd name="T21" fmla="*/ 3500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0" h="5814">
                <a:moveTo>
                  <a:pt x="4968" y="3500"/>
                </a:moveTo>
                <a:lnTo>
                  <a:pt x="4968" y="3500"/>
                </a:lnTo>
                <a:cubicBezTo>
                  <a:pt x="5999" y="2469"/>
                  <a:pt x="5999" y="2469"/>
                  <a:pt x="5999" y="2469"/>
                </a:cubicBezTo>
                <a:lnTo>
                  <a:pt x="5999" y="2469"/>
                </a:lnTo>
                <a:cubicBezTo>
                  <a:pt x="4343" y="813"/>
                  <a:pt x="2156" y="0"/>
                  <a:pt x="0" y="0"/>
                </a:cubicBezTo>
                <a:cubicBezTo>
                  <a:pt x="0" y="4688"/>
                  <a:pt x="0" y="4688"/>
                  <a:pt x="0" y="4688"/>
                </a:cubicBezTo>
                <a:cubicBezTo>
                  <a:pt x="968" y="4688"/>
                  <a:pt x="1937" y="5063"/>
                  <a:pt x="2656" y="5813"/>
                </a:cubicBezTo>
                <a:lnTo>
                  <a:pt x="2656" y="5813"/>
                </a:lnTo>
                <a:cubicBezTo>
                  <a:pt x="3937" y="4532"/>
                  <a:pt x="3937" y="4532"/>
                  <a:pt x="3937" y="4532"/>
                </a:cubicBezTo>
                <a:cubicBezTo>
                  <a:pt x="4905" y="4500"/>
                  <a:pt x="4905" y="4500"/>
                  <a:pt x="4905" y="4500"/>
                </a:cubicBezTo>
                <a:lnTo>
                  <a:pt x="4968" y="3500"/>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19" name="Freeform 97"/>
          <p:cNvSpPr>
            <a:spLocks noChangeArrowheads="1"/>
          </p:cNvSpPr>
          <p:nvPr/>
        </p:nvSpPr>
        <p:spPr bwMode="auto">
          <a:xfrm>
            <a:off x="9963235" y="3502408"/>
            <a:ext cx="2784458" cy="2432653"/>
          </a:xfrm>
          <a:custGeom>
            <a:avLst/>
            <a:gdLst>
              <a:gd name="T0" fmla="*/ 5968 w 6656"/>
              <a:gd name="T1" fmla="*/ 1438 h 5814"/>
              <a:gd name="T2" fmla="*/ 5968 w 6656"/>
              <a:gd name="T3" fmla="*/ 1438 h 5814"/>
              <a:gd name="T4" fmla="*/ 5968 w 6656"/>
              <a:gd name="T5" fmla="*/ 0 h 5814"/>
              <a:gd name="T6" fmla="*/ 5968 w 6656"/>
              <a:gd name="T7" fmla="*/ 0 h 5814"/>
              <a:gd name="T8" fmla="*/ 0 w 6656"/>
              <a:gd name="T9" fmla="*/ 2469 h 5814"/>
              <a:gd name="T10" fmla="*/ 3312 w 6656"/>
              <a:gd name="T11" fmla="*/ 5813 h 5814"/>
              <a:gd name="T12" fmla="*/ 5968 w 6656"/>
              <a:gd name="T13" fmla="*/ 4688 h 5814"/>
              <a:gd name="T14" fmla="*/ 5968 w 6656"/>
              <a:gd name="T15" fmla="*/ 4688 h 5814"/>
              <a:gd name="T16" fmla="*/ 5968 w 6656"/>
              <a:gd name="T17" fmla="*/ 2907 h 5814"/>
              <a:gd name="T18" fmla="*/ 6655 w 6656"/>
              <a:gd name="T19" fmla="*/ 2188 h 5814"/>
              <a:gd name="T20" fmla="*/ 5968 w 6656"/>
              <a:gd name="T21" fmla="*/ 1438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6" h="5814">
                <a:moveTo>
                  <a:pt x="5968" y="1438"/>
                </a:moveTo>
                <a:lnTo>
                  <a:pt x="5968" y="1438"/>
                </a:lnTo>
                <a:cubicBezTo>
                  <a:pt x="5968" y="0"/>
                  <a:pt x="5968" y="0"/>
                  <a:pt x="5968" y="0"/>
                </a:cubicBezTo>
                <a:lnTo>
                  <a:pt x="5968" y="0"/>
                </a:lnTo>
                <a:cubicBezTo>
                  <a:pt x="3625" y="0"/>
                  <a:pt x="1531" y="938"/>
                  <a:pt x="0" y="2469"/>
                </a:cubicBezTo>
                <a:cubicBezTo>
                  <a:pt x="3312" y="5813"/>
                  <a:pt x="3312" y="5813"/>
                  <a:pt x="3312" y="5813"/>
                </a:cubicBezTo>
                <a:cubicBezTo>
                  <a:pt x="4000" y="5125"/>
                  <a:pt x="4937" y="4688"/>
                  <a:pt x="5968" y="4688"/>
                </a:cubicBezTo>
                <a:lnTo>
                  <a:pt x="5968" y="4688"/>
                </a:lnTo>
                <a:cubicBezTo>
                  <a:pt x="5968" y="2907"/>
                  <a:pt x="5968" y="2907"/>
                  <a:pt x="5968" y="2907"/>
                </a:cubicBezTo>
                <a:cubicBezTo>
                  <a:pt x="6655" y="2188"/>
                  <a:pt x="6655" y="2188"/>
                  <a:pt x="6655" y="2188"/>
                </a:cubicBezTo>
                <a:lnTo>
                  <a:pt x="5968" y="1438"/>
                </a:lnTo>
              </a:path>
            </a:pathLst>
          </a:custGeom>
          <a:solidFill>
            <a:srgbClr val="329FD1"/>
          </a:solidFill>
          <a:ln>
            <a:noFill/>
          </a:ln>
          <a:effectLst/>
        </p:spPr>
        <p:txBody>
          <a:bodyPr wrap="none" lIns="182886" tIns="91443" rIns="182886" bIns="91443" anchor="ctr"/>
          <a:lstStyle/>
          <a:p>
            <a:endParaRPr lang="en-US" sz="2701" dirty="0">
              <a:latin typeface="Lato Light"/>
            </a:endParaRPr>
          </a:p>
        </p:txBody>
      </p:sp>
      <p:sp>
        <p:nvSpPr>
          <p:cNvPr id="220" name="Freeform 98"/>
          <p:cNvSpPr>
            <a:spLocks noChangeArrowheads="1"/>
          </p:cNvSpPr>
          <p:nvPr/>
        </p:nvSpPr>
        <p:spPr bwMode="auto">
          <a:xfrm>
            <a:off x="8916987" y="4536008"/>
            <a:ext cx="2432018" cy="2512018"/>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001">
                <a:moveTo>
                  <a:pt x="0" y="6000"/>
                </a:moveTo>
                <a:lnTo>
                  <a:pt x="0" y="6000"/>
                </a:lnTo>
                <a:cubicBezTo>
                  <a:pt x="4719" y="6000"/>
                  <a:pt x="4719" y="6000"/>
                  <a:pt x="4719" y="6000"/>
                </a:cubicBezTo>
                <a:cubicBezTo>
                  <a:pt x="4719" y="5031"/>
                  <a:pt x="5094" y="4063"/>
                  <a:pt x="5813" y="3344"/>
                </a:cubicBezTo>
                <a:cubicBezTo>
                  <a:pt x="4532" y="2063"/>
                  <a:pt x="4532" y="2063"/>
                  <a:pt x="4532" y="2063"/>
                </a:cubicBezTo>
                <a:cubicBezTo>
                  <a:pt x="4501" y="1031"/>
                  <a:pt x="4501" y="1031"/>
                  <a:pt x="4501" y="1031"/>
                </a:cubicBezTo>
                <a:cubicBezTo>
                  <a:pt x="3532" y="1031"/>
                  <a:pt x="3532" y="1031"/>
                  <a:pt x="3532" y="1031"/>
                </a:cubicBezTo>
                <a:cubicBezTo>
                  <a:pt x="2501" y="0"/>
                  <a:pt x="2501" y="0"/>
                  <a:pt x="2501" y="0"/>
                </a:cubicBezTo>
                <a:cubicBezTo>
                  <a:pt x="844" y="1656"/>
                  <a:pt x="0" y="3813"/>
                  <a:pt x="0" y="6000"/>
                </a:cubicBezTo>
              </a:path>
            </a:pathLst>
          </a:custGeom>
          <a:solidFill>
            <a:srgbClr val="CECE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1" name="Freeform 99"/>
          <p:cNvSpPr>
            <a:spLocks noChangeArrowheads="1"/>
          </p:cNvSpPr>
          <p:nvPr/>
        </p:nvSpPr>
        <p:spPr bwMode="auto">
          <a:xfrm>
            <a:off x="8916987" y="6760095"/>
            <a:ext cx="2432018" cy="2785185"/>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656">
                <a:moveTo>
                  <a:pt x="2501" y="6655"/>
                </a:moveTo>
                <a:lnTo>
                  <a:pt x="2501" y="6655"/>
                </a:lnTo>
                <a:cubicBezTo>
                  <a:pt x="5813" y="3342"/>
                  <a:pt x="5813" y="3342"/>
                  <a:pt x="5813" y="3342"/>
                </a:cubicBezTo>
                <a:cubicBezTo>
                  <a:pt x="5126" y="2655"/>
                  <a:pt x="4719" y="1717"/>
                  <a:pt x="4719" y="687"/>
                </a:cubicBezTo>
                <a:cubicBezTo>
                  <a:pt x="2907" y="687"/>
                  <a:pt x="2907" y="687"/>
                  <a:pt x="2907" y="687"/>
                </a:cubicBezTo>
                <a:cubicBezTo>
                  <a:pt x="2157" y="0"/>
                  <a:pt x="2157" y="0"/>
                  <a:pt x="2157" y="0"/>
                </a:cubicBezTo>
                <a:cubicBezTo>
                  <a:pt x="1469" y="687"/>
                  <a:pt x="1469" y="687"/>
                  <a:pt x="1469" y="687"/>
                </a:cubicBezTo>
                <a:cubicBezTo>
                  <a:pt x="0" y="687"/>
                  <a:pt x="0" y="687"/>
                  <a:pt x="0" y="687"/>
                </a:cubicBezTo>
                <a:cubicBezTo>
                  <a:pt x="0" y="2999"/>
                  <a:pt x="969" y="5123"/>
                  <a:pt x="2501" y="6655"/>
                </a:cubicBez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2" name="Freeform 100"/>
          <p:cNvSpPr>
            <a:spLocks noChangeArrowheads="1"/>
          </p:cNvSpPr>
          <p:nvPr/>
        </p:nvSpPr>
        <p:spPr bwMode="auto">
          <a:xfrm>
            <a:off x="9963235" y="8159147"/>
            <a:ext cx="2498449" cy="2432653"/>
          </a:xfrm>
          <a:custGeom>
            <a:avLst/>
            <a:gdLst>
              <a:gd name="T0" fmla="*/ 5968 w 5969"/>
              <a:gd name="T1" fmla="*/ 5813 h 5814"/>
              <a:gd name="T2" fmla="*/ 5968 w 5969"/>
              <a:gd name="T3" fmla="*/ 5813 h 5814"/>
              <a:gd name="T4" fmla="*/ 5968 w 5969"/>
              <a:gd name="T5" fmla="*/ 1094 h 5814"/>
              <a:gd name="T6" fmla="*/ 3312 w 5969"/>
              <a:gd name="T7" fmla="*/ 0 h 5814"/>
              <a:gd name="T8" fmla="*/ 2031 w 5969"/>
              <a:gd name="T9" fmla="*/ 1250 h 5814"/>
              <a:gd name="T10" fmla="*/ 1031 w 5969"/>
              <a:gd name="T11" fmla="*/ 1313 h 5814"/>
              <a:gd name="T12" fmla="*/ 1031 w 5969"/>
              <a:gd name="T13" fmla="*/ 2282 h 5814"/>
              <a:gd name="T14" fmla="*/ 0 w 5969"/>
              <a:gd name="T15" fmla="*/ 3313 h 5814"/>
              <a:gd name="T16" fmla="*/ 5968 w 5969"/>
              <a:gd name="T17" fmla="*/ 58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9" h="5814">
                <a:moveTo>
                  <a:pt x="5968" y="5813"/>
                </a:moveTo>
                <a:lnTo>
                  <a:pt x="5968" y="5813"/>
                </a:lnTo>
                <a:cubicBezTo>
                  <a:pt x="5968" y="1094"/>
                  <a:pt x="5968" y="1094"/>
                  <a:pt x="5968" y="1094"/>
                </a:cubicBezTo>
                <a:cubicBezTo>
                  <a:pt x="5000" y="1094"/>
                  <a:pt x="4062" y="719"/>
                  <a:pt x="3312" y="0"/>
                </a:cubicBezTo>
                <a:cubicBezTo>
                  <a:pt x="2031" y="1250"/>
                  <a:pt x="2031" y="1250"/>
                  <a:pt x="2031" y="1250"/>
                </a:cubicBezTo>
                <a:cubicBezTo>
                  <a:pt x="1031" y="1313"/>
                  <a:pt x="1031" y="1313"/>
                  <a:pt x="1031" y="1313"/>
                </a:cubicBezTo>
                <a:cubicBezTo>
                  <a:pt x="1031" y="2282"/>
                  <a:pt x="1031" y="2282"/>
                  <a:pt x="1031" y="2282"/>
                </a:cubicBezTo>
                <a:cubicBezTo>
                  <a:pt x="0" y="3313"/>
                  <a:pt x="0" y="3313"/>
                  <a:pt x="0" y="3313"/>
                </a:cubicBezTo>
                <a:cubicBezTo>
                  <a:pt x="1625" y="4969"/>
                  <a:pt x="3812" y="5813"/>
                  <a:pt x="5968" y="5813"/>
                </a:cubicBezTo>
              </a:path>
            </a:pathLst>
          </a:custGeom>
          <a:solidFill>
            <a:srgbClr val="FF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3" name="Freeform 101"/>
          <p:cNvSpPr>
            <a:spLocks noChangeArrowheads="1"/>
          </p:cNvSpPr>
          <p:nvPr/>
        </p:nvSpPr>
        <p:spPr bwMode="auto">
          <a:xfrm>
            <a:off x="12171978" y="8159147"/>
            <a:ext cx="2797378" cy="2432653"/>
          </a:xfrm>
          <a:custGeom>
            <a:avLst/>
            <a:gdLst>
              <a:gd name="T0" fmla="*/ 6686 w 6687"/>
              <a:gd name="T1" fmla="*/ 3313 h 5814"/>
              <a:gd name="T2" fmla="*/ 6686 w 6687"/>
              <a:gd name="T3" fmla="*/ 3313 h 5814"/>
              <a:gd name="T4" fmla="*/ 3343 w 6687"/>
              <a:gd name="T5" fmla="*/ 0 h 5814"/>
              <a:gd name="T6" fmla="*/ 687 w 6687"/>
              <a:gd name="T7" fmla="*/ 1094 h 5814"/>
              <a:gd name="T8" fmla="*/ 687 w 6687"/>
              <a:gd name="T9" fmla="*/ 2907 h 5814"/>
              <a:gd name="T10" fmla="*/ 0 w 6687"/>
              <a:gd name="T11" fmla="*/ 3625 h 5814"/>
              <a:gd name="T12" fmla="*/ 687 w 6687"/>
              <a:gd name="T13" fmla="*/ 4344 h 5814"/>
              <a:gd name="T14" fmla="*/ 687 w 6687"/>
              <a:gd name="T15" fmla="*/ 5813 h 5814"/>
              <a:gd name="T16" fmla="*/ 6686 w 6687"/>
              <a:gd name="T17" fmla="*/ 33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7" h="5814">
                <a:moveTo>
                  <a:pt x="6686" y="3313"/>
                </a:moveTo>
                <a:lnTo>
                  <a:pt x="6686" y="3313"/>
                </a:lnTo>
                <a:cubicBezTo>
                  <a:pt x="3343" y="0"/>
                  <a:pt x="3343" y="0"/>
                  <a:pt x="3343" y="0"/>
                </a:cubicBezTo>
                <a:cubicBezTo>
                  <a:pt x="2655" y="657"/>
                  <a:pt x="1718" y="1094"/>
                  <a:pt x="687" y="1094"/>
                </a:cubicBezTo>
                <a:cubicBezTo>
                  <a:pt x="687" y="2907"/>
                  <a:pt x="687" y="2907"/>
                  <a:pt x="687" y="2907"/>
                </a:cubicBezTo>
                <a:cubicBezTo>
                  <a:pt x="0" y="3625"/>
                  <a:pt x="0" y="3625"/>
                  <a:pt x="0" y="3625"/>
                </a:cubicBezTo>
                <a:cubicBezTo>
                  <a:pt x="687" y="4344"/>
                  <a:pt x="687" y="4344"/>
                  <a:pt x="687" y="4344"/>
                </a:cubicBezTo>
                <a:cubicBezTo>
                  <a:pt x="687" y="5813"/>
                  <a:pt x="687" y="5813"/>
                  <a:pt x="687" y="5813"/>
                </a:cubicBezTo>
                <a:cubicBezTo>
                  <a:pt x="3030" y="5813"/>
                  <a:pt x="5155" y="4844"/>
                  <a:pt x="6686" y="3313"/>
                </a:cubicBez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4" name="Freeform 102"/>
          <p:cNvSpPr>
            <a:spLocks noChangeArrowheads="1"/>
          </p:cNvSpPr>
          <p:nvPr/>
        </p:nvSpPr>
        <p:spPr bwMode="auto">
          <a:xfrm>
            <a:off x="13570048" y="7051214"/>
            <a:ext cx="2432018" cy="2499099"/>
          </a:xfrm>
          <a:custGeom>
            <a:avLst/>
            <a:gdLst>
              <a:gd name="T0" fmla="*/ 2312 w 5813"/>
              <a:gd name="T1" fmla="*/ 4937 h 5969"/>
              <a:gd name="T2" fmla="*/ 2312 w 5813"/>
              <a:gd name="T3" fmla="*/ 4937 h 5969"/>
              <a:gd name="T4" fmla="*/ 3343 w 5813"/>
              <a:gd name="T5" fmla="*/ 5968 h 5969"/>
              <a:gd name="T6" fmla="*/ 3343 w 5813"/>
              <a:gd name="T7" fmla="*/ 5968 h 5969"/>
              <a:gd name="T8" fmla="*/ 5812 w 5813"/>
              <a:gd name="T9" fmla="*/ 0 h 5969"/>
              <a:gd name="T10" fmla="*/ 1093 w 5813"/>
              <a:gd name="T11" fmla="*/ 0 h 5969"/>
              <a:gd name="T12" fmla="*/ 0 w 5813"/>
              <a:gd name="T13" fmla="*/ 2655 h 5969"/>
              <a:gd name="T14" fmla="*/ 0 w 5813"/>
              <a:gd name="T15" fmla="*/ 2655 h 5969"/>
              <a:gd name="T16" fmla="*/ 1281 w 5813"/>
              <a:gd name="T17" fmla="*/ 3905 h 5969"/>
              <a:gd name="T18" fmla="*/ 1281 w 5813"/>
              <a:gd name="T19" fmla="*/ 4905 h 5969"/>
              <a:gd name="T20" fmla="*/ 2312 w 5813"/>
              <a:gd name="T21" fmla="*/ 4937 h 5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5969">
                <a:moveTo>
                  <a:pt x="2312" y="4937"/>
                </a:moveTo>
                <a:lnTo>
                  <a:pt x="2312" y="4937"/>
                </a:lnTo>
                <a:cubicBezTo>
                  <a:pt x="3343" y="5968"/>
                  <a:pt x="3343" y="5968"/>
                  <a:pt x="3343" y="5968"/>
                </a:cubicBezTo>
                <a:lnTo>
                  <a:pt x="3343" y="5968"/>
                </a:lnTo>
                <a:cubicBezTo>
                  <a:pt x="5000" y="4312"/>
                  <a:pt x="5812" y="2155"/>
                  <a:pt x="5812" y="0"/>
                </a:cubicBezTo>
                <a:cubicBezTo>
                  <a:pt x="1093" y="0"/>
                  <a:pt x="1093" y="0"/>
                  <a:pt x="1093" y="0"/>
                </a:cubicBezTo>
                <a:cubicBezTo>
                  <a:pt x="1093" y="937"/>
                  <a:pt x="750" y="1905"/>
                  <a:pt x="0" y="2655"/>
                </a:cubicBezTo>
                <a:lnTo>
                  <a:pt x="0" y="2655"/>
                </a:lnTo>
                <a:cubicBezTo>
                  <a:pt x="1281" y="3905"/>
                  <a:pt x="1281" y="3905"/>
                  <a:pt x="1281" y="3905"/>
                </a:cubicBezTo>
                <a:cubicBezTo>
                  <a:pt x="1281" y="4905"/>
                  <a:pt x="1281" y="4905"/>
                  <a:pt x="1281" y="4905"/>
                </a:cubicBezTo>
                <a:lnTo>
                  <a:pt x="2312" y="4937"/>
                </a:ln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5" name="Freeform 103"/>
          <p:cNvSpPr>
            <a:spLocks noChangeArrowheads="1"/>
          </p:cNvSpPr>
          <p:nvPr/>
        </p:nvSpPr>
        <p:spPr bwMode="auto">
          <a:xfrm>
            <a:off x="13571569" y="4543983"/>
            <a:ext cx="2432018" cy="2798104"/>
          </a:xfrm>
          <a:custGeom>
            <a:avLst/>
            <a:gdLst>
              <a:gd name="T0" fmla="*/ 4343 w 5813"/>
              <a:gd name="T1" fmla="*/ 6000 h 6687"/>
              <a:gd name="T2" fmla="*/ 4343 w 5813"/>
              <a:gd name="T3" fmla="*/ 6000 h 6687"/>
              <a:gd name="T4" fmla="*/ 5812 w 5813"/>
              <a:gd name="T5" fmla="*/ 6000 h 6687"/>
              <a:gd name="T6" fmla="*/ 5812 w 5813"/>
              <a:gd name="T7" fmla="*/ 6000 h 6687"/>
              <a:gd name="T8" fmla="*/ 3343 w 5813"/>
              <a:gd name="T9" fmla="*/ 0 h 6687"/>
              <a:gd name="T10" fmla="*/ 0 w 5813"/>
              <a:gd name="T11" fmla="*/ 3344 h 6687"/>
              <a:gd name="T12" fmla="*/ 1093 w 5813"/>
              <a:gd name="T13" fmla="*/ 6000 h 6687"/>
              <a:gd name="T14" fmla="*/ 1093 w 5813"/>
              <a:gd name="T15" fmla="*/ 6000 h 6687"/>
              <a:gd name="T16" fmla="*/ 2906 w 5813"/>
              <a:gd name="T17" fmla="*/ 6000 h 6687"/>
              <a:gd name="T18" fmla="*/ 3625 w 5813"/>
              <a:gd name="T19" fmla="*/ 6686 h 6687"/>
              <a:gd name="T20" fmla="*/ 4343 w 5813"/>
              <a:gd name="T21" fmla="*/ 6000 h 6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6687">
                <a:moveTo>
                  <a:pt x="4343" y="6000"/>
                </a:moveTo>
                <a:lnTo>
                  <a:pt x="4343" y="6000"/>
                </a:lnTo>
                <a:cubicBezTo>
                  <a:pt x="5812" y="6000"/>
                  <a:pt x="5812" y="6000"/>
                  <a:pt x="5812" y="6000"/>
                </a:cubicBezTo>
                <a:lnTo>
                  <a:pt x="5812" y="6000"/>
                </a:lnTo>
                <a:cubicBezTo>
                  <a:pt x="5812" y="3656"/>
                  <a:pt x="4875" y="1531"/>
                  <a:pt x="3343" y="0"/>
                </a:cubicBezTo>
                <a:cubicBezTo>
                  <a:pt x="0" y="3344"/>
                  <a:pt x="0" y="3344"/>
                  <a:pt x="0" y="3344"/>
                </a:cubicBezTo>
                <a:cubicBezTo>
                  <a:pt x="687" y="4000"/>
                  <a:pt x="1093" y="4938"/>
                  <a:pt x="1093" y="6000"/>
                </a:cubicBezTo>
                <a:lnTo>
                  <a:pt x="1093" y="6000"/>
                </a:lnTo>
                <a:cubicBezTo>
                  <a:pt x="2906" y="6000"/>
                  <a:pt x="2906" y="6000"/>
                  <a:pt x="2906" y="6000"/>
                </a:cubicBezTo>
                <a:cubicBezTo>
                  <a:pt x="3625" y="6686"/>
                  <a:pt x="3625" y="6686"/>
                  <a:pt x="3625" y="6686"/>
                </a:cubicBezTo>
                <a:lnTo>
                  <a:pt x="4343" y="6000"/>
                </a:ln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6" name="Text Placeholder 1"/>
          <p:cNvSpPr>
            <a:spLocks noGrp="1"/>
          </p:cNvSpPr>
          <p:nvPr>
            <p:ph type="body" sz="quarter" idx="13"/>
          </p:nvPr>
        </p:nvSpPr>
        <p:spPr>
          <a:xfrm>
            <a:off x="2112708" y="340660"/>
            <a:ext cx="19429396" cy="1462152"/>
          </a:xfrm>
        </p:spPr>
        <p:txBody>
          <a:bodyPr/>
          <a:lstStyle/>
          <a:p>
            <a:r>
              <a:rPr lang="en-US" dirty="0">
                <a:solidFill>
                  <a:schemeClr val="bg2"/>
                </a:solidFill>
              </a:rPr>
              <a:t>Functioning with Covid-19</a:t>
            </a:r>
          </a:p>
        </p:txBody>
      </p:sp>
      <p:sp>
        <p:nvSpPr>
          <p:cNvPr id="227" name="Text Placeholder 2"/>
          <p:cNvSpPr>
            <a:spLocks noGrp="1"/>
          </p:cNvSpPr>
          <p:nvPr>
            <p:ph type="body" sz="quarter" idx="14"/>
          </p:nvPr>
        </p:nvSpPr>
        <p:spPr>
          <a:xfrm>
            <a:off x="2112709" y="1371600"/>
            <a:ext cx="19429298" cy="778933"/>
          </a:xfrm>
        </p:spPr>
        <p:txBody>
          <a:bodyPr/>
          <a:lstStyle/>
          <a:p>
            <a:r>
              <a:rPr lang="en-US" b="1" dirty="0">
                <a:solidFill>
                  <a:schemeClr val="bg1">
                    <a:lumMod val="65000"/>
                  </a:schemeClr>
                </a:solidFill>
              </a:rPr>
              <a:t>Eight Highlights</a:t>
            </a:r>
          </a:p>
        </p:txBody>
      </p:sp>
      <p:sp>
        <p:nvSpPr>
          <p:cNvPr id="228"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27</a:t>
            </a:fld>
            <a:endParaRPr lang="en-US" dirty="0"/>
          </a:p>
        </p:txBody>
      </p:sp>
      <p:sp>
        <p:nvSpPr>
          <p:cNvPr id="229" name="Freeform 41"/>
          <p:cNvSpPr>
            <a:spLocks noEditPoints="1"/>
          </p:cNvSpPr>
          <p:nvPr/>
        </p:nvSpPr>
        <p:spPr bwMode="auto">
          <a:xfrm>
            <a:off x="10646936" y="8870013"/>
            <a:ext cx="1279428" cy="960190"/>
          </a:xfrm>
          <a:custGeom>
            <a:avLst/>
            <a:gdLst>
              <a:gd name="T0" fmla="*/ 899 w 1092"/>
              <a:gd name="T1" fmla="*/ 20 h 819"/>
              <a:gd name="T2" fmla="*/ 242 w 1092"/>
              <a:gd name="T3" fmla="*/ 0 h 819"/>
              <a:gd name="T4" fmla="*/ 20 w 1092"/>
              <a:gd name="T5" fmla="*/ 193 h 819"/>
              <a:gd name="T6" fmla="*/ 17 w 1092"/>
              <a:gd name="T7" fmla="*/ 287 h 819"/>
              <a:gd name="T8" fmla="*/ 546 w 1092"/>
              <a:gd name="T9" fmla="*/ 819 h 819"/>
              <a:gd name="T10" fmla="*/ 1075 w 1092"/>
              <a:gd name="T11" fmla="*/ 287 h 819"/>
              <a:gd name="T12" fmla="*/ 1072 w 1092"/>
              <a:gd name="T13" fmla="*/ 193 h 819"/>
              <a:gd name="T14" fmla="*/ 470 w 1092"/>
              <a:gd name="T15" fmla="*/ 239 h 819"/>
              <a:gd name="T16" fmla="*/ 622 w 1092"/>
              <a:gd name="T17" fmla="*/ 239 h 819"/>
              <a:gd name="T18" fmla="*/ 666 w 1092"/>
              <a:gd name="T19" fmla="*/ 76 h 819"/>
              <a:gd name="T20" fmla="*/ 648 w 1092"/>
              <a:gd name="T21" fmla="*/ 217 h 819"/>
              <a:gd name="T22" fmla="*/ 444 w 1092"/>
              <a:gd name="T23" fmla="*/ 217 h 819"/>
              <a:gd name="T24" fmla="*/ 426 w 1092"/>
              <a:gd name="T25" fmla="*/ 76 h 819"/>
              <a:gd name="T26" fmla="*/ 444 w 1092"/>
              <a:gd name="T27" fmla="*/ 217 h 819"/>
              <a:gd name="T28" fmla="*/ 546 w 1092"/>
              <a:gd name="T29" fmla="*/ 698 h 819"/>
              <a:gd name="T30" fmla="*/ 631 w 1092"/>
              <a:gd name="T31" fmla="*/ 273 h 819"/>
              <a:gd name="T32" fmla="*/ 833 w 1092"/>
              <a:gd name="T33" fmla="*/ 273 h 819"/>
              <a:gd name="T34" fmla="*/ 666 w 1092"/>
              <a:gd name="T35" fmla="*/ 273 h 819"/>
              <a:gd name="T36" fmla="*/ 759 w 1092"/>
              <a:gd name="T37" fmla="*/ 169 h 819"/>
              <a:gd name="T38" fmla="*/ 675 w 1092"/>
              <a:gd name="T39" fmla="*/ 239 h 819"/>
              <a:gd name="T40" fmla="*/ 826 w 1092"/>
              <a:gd name="T41" fmla="*/ 68 h 819"/>
              <a:gd name="T42" fmla="*/ 707 w 1092"/>
              <a:gd name="T43" fmla="*/ 68 h 819"/>
              <a:gd name="T44" fmla="*/ 470 w 1092"/>
              <a:gd name="T45" fmla="*/ 68 h 819"/>
              <a:gd name="T46" fmla="*/ 546 w 1092"/>
              <a:gd name="T47" fmla="*/ 131 h 819"/>
              <a:gd name="T48" fmla="*/ 266 w 1092"/>
              <a:gd name="T49" fmla="*/ 68 h 819"/>
              <a:gd name="T50" fmla="*/ 331 w 1092"/>
              <a:gd name="T51" fmla="*/ 123 h 819"/>
              <a:gd name="T52" fmla="*/ 417 w 1092"/>
              <a:gd name="T53" fmla="*/ 239 h 819"/>
              <a:gd name="T54" fmla="*/ 333 w 1092"/>
              <a:gd name="T55" fmla="*/ 169 h 819"/>
              <a:gd name="T56" fmla="*/ 510 w 1092"/>
              <a:gd name="T57" fmla="*/ 692 h 819"/>
              <a:gd name="T58" fmla="*/ 426 w 1092"/>
              <a:gd name="T59" fmla="*/ 273 h 819"/>
              <a:gd name="T60" fmla="*/ 98 w 1092"/>
              <a:gd name="T61" fmla="*/ 273 h 819"/>
              <a:gd name="T62" fmla="*/ 434 w 1092"/>
              <a:gd name="T63" fmla="*/ 631 h 819"/>
              <a:gd name="T64" fmla="*/ 994 w 1092"/>
              <a:gd name="T65" fmla="*/ 273 h 819"/>
              <a:gd name="T66" fmla="*/ 873 w 1092"/>
              <a:gd name="T67" fmla="*/ 273 h 819"/>
              <a:gd name="T68" fmla="*/ 785 w 1092"/>
              <a:gd name="T69" fmla="*/ 147 h 819"/>
              <a:gd name="T70" fmla="*/ 1021 w 1092"/>
              <a:gd name="T71" fmla="*/ 239 h 819"/>
              <a:gd name="T72" fmla="*/ 228 w 1092"/>
              <a:gd name="T73" fmla="*/ 82 h 819"/>
              <a:gd name="T74" fmla="*/ 215 w 1092"/>
              <a:gd name="T75" fmla="*/ 239 h 819"/>
              <a:gd name="T76" fmla="*/ 228 w 1092"/>
              <a:gd name="T77" fmla="*/ 8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2" h="819">
                <a:moveTo>
                  <a:pt x="1072" y="193"/>
                </a:moveTo>
                <a:cubicBezTo>
                  <a:pt x="899" y="20"/>
                  <a:pt x="899" y="20"/>
                  <a:pt x="899" y="20"/>
                </a:cubicBezTo>
                <a:cubicBezTo>
                  <a:pt x="886" y="7"/>
                  <a:pt x="868" y="0"/>
                  <a:pt x="850" y="0"/>
                </a:cubicBezTo>
                <a:cubicBezTo>
                  <a:pt x="242" y="0"/>
                  <a:pt x="242" y="0"/>
                  <a:pt x="242" y="0"/>
                </a:cubicBezTo>
                <a:cubicBezTo>
                  <a:pt x="224" y="0"/>
                  <a:pt x="206" y="7"/>
                  <a:pt x="193" y="20"/>
                </a:cubicBezTo>
                <a:cubicBezTo>
                  <a:pt x="20" y="193"/>
                  <a:pt x="20" y="193"/>
                  <a:pt x="20" y="193"/>
                </a:cubicBezTo>
                <a:cubicBezTo>
                  <a:pt x="7" y="207"/>
                  <a:pt x="0" y="224"/>
                  <a:pt x="0" y="242"/>
                </a:cubicBezTo>
                <a:cubicBezTo>
                  <a:pt x="0" y="258"/>
                  <a:pt x="6" y="274"/>
                  <a:pt x="17" y="287"/>
                </a:cubicBezTo>
                <a:cubicBezTo>
                  <a:pt x="495" y="796"/>
                  <a:pt x="495" y="796"/>
                  <a:pt x="495" y="796"/>
                </a:cubicBezTo>
                <a:cubicBezTo>
                  <a:pt x="508" y="810"/>
                  <a:pt x="527" y="819"/>
                  <a:pt x="546" y="819"/>
                </a:cubicBezTo>
                <a:cubicBezTo>
                  <a:pt x="565" y="819"/>
                  <a:pt x="584" y="810"/>
                  <a:pt x="597" y="796"/>
                </a:cubicBezTo>
                <a:cubicBezTo>
                  <a:pt x="1075" y="287"/>
                  <a:pt x="1075" y="287"/>
                  <a:pt x="1075" y="287"/>
                </a:cubicBezTo>
                <a:cubicBezTo>
                  <a:pt x="1086" y="274"/>
                  <a:pt x="1092" y="257"/>
                  <a:pt x="1092" y="241"/>
                </a:cubicBezTo>
                <a:cubicBezTo>
                  <a:pt x="1092" y="224"/>
                  <a:pt x="1085" y="207"/>
                  <a:pt x="1072" y="193"/>
                </a:cubicBezTo>
                <a:close/>
                <a:moveTo>
                  <a:pt x="622" y="239"/>
                </a:moveTo>
                <a:cubicBezTo>
                  <a:pt x="470" y="239"/>
                  <a:pt x="470" y="239"/>
                  <a:pt x="470" y="239"/>
                </a:cubicBezTo>
                <a:cubicBezTo>
                  <a:pt x="546" y="176"/>
                  <a:pt x="546" y="176"/>
                  <a:pt x="546" y="176"/>
                </a:cubicBezTo>
                <a:lnTo>
                  <a:pt x="622" y="239"/>
                </a:lnTo>
                <a:close/>
                <a:moveTo>
                  <a:pt x="573" y="154"/>
                </a:moveTo>
                <a:cubicBezTo>
                  <a:pt x="666" y="76"/>
                  <a:pt x="666" y="76"/>
                  <a:pt x="666" y="76"/>
                </a:cubicBezTo>
                <a:cubicBezTo>
                  <a:pt x="735" y="145"/>
                  <a:pt x="735" y="145"/>
                  <a:pt x="735" y="145"/>
                </a:cubicBezTo>
                <a:cubicBezTo>
                  <a:pt x="648" y="217"/>
                  <a:pt x="648" y="217"/>
                  <a:pt x="648" y="217"/>
                </a:cubicBezTo>
                <a:lnTo>
                  <a:pt x="573" y="154"/>
                </a:lnTo>
                <a:close/>
                <a:moveTo>
                  <a:pt x="444" y="217"/>
                </a:moveTo>
                <a:cubicBezTo>
                  <a:pt x="357" y="145"/>
                  <a:pt x="357" y="145"/>
                  <a:pt x="357" y="145"/>
                </a:cubicBezTo>
                <a:cubicBezTo>
                  <a:pt x="426" y="76"/>
                  <a:pt x="426" y="76"/>
                  <a:pt x="426" y="76"/>
                </a:cubicBezTo>
                <a:cubicBezTo>
                  <a:pt x="519" y="154"/>
                  <a:pt x="519" y="154"/>
                  <a:pt x="519" y="154"/>
                </a:cubicBezTo>
                <a:lnTo>
                  <a:pt x="444" y="217"/>
                </a:lnTo>
                <a:close/>
                <a:moveTo>
                  <a:pt x="631" y="273"/>
                </a:moveTo>
                <a:cubicBezTo>
                  <a:pt x="546" y="698"/>
                  <a:pt x="546" y="698"/>
                  <a:pt x="546" y="698"/>
                </a:cubicBezTo>
                <a:cubicBezTo>
                  <a:pt x="461" y="273"/>
                  <a:pt x="461" y="273"/>
                  <a:pt x="461" y="273"/>
                </a:cubicBezTo>
                <a:lnTo>
                  <a:pt x="631" y="273"/>
                </a:lnTo>
                <a:close/>
                <a:moveTo>
                  <a:pt x="666" y="273"/>
                </a:moveTo>
                <a:cubicBezTo>
                  <a:pt x="833" y="273"/>
                  <a:pt x="833" y="273"/>
                  <a:pt x="833" y="273"/>
                </a:cubicBezTo>
                <a:cubicBezTo>
                  <a:pt x="582" y="692"/>
                  <a:pt x="582" y="692"/>
                  <a:pt x="582" y="692"/>
                </a:cubicBezTo>
                <a:lnTo>
                  <a:pt x="666" y="273"/>
                </a:lnTo>
                <a:close/>
                <a:moveTo>
                  <a:pt x="675" y="239"/>
                </a:moveTo>
                <a:cubicBezTo>
                  <a:pt x="759" y="169"/>
                  <a:pt x="759" y="169"/>
                  <a:pt x="759" y="169"/>
                </a:cubicBezTo>
                <a:cubicBezTo>
                  <a:pt x="829" y="239"/>
                  <a:pt x="829" y="239"/>
                  <a:pt x="829" y="239"/>
                </a:cubicBezTo>
                <a:lnTo>
                  <a:pt x="675" y="239"/>
                </a:lnTo>
                <a:close/>
                <a:moveTo>
                  <a:pt x="707" y="68"/>
                </a:moveTo>
                <a:cubicBezTo>
                  <a:pt x="826" y="68"/>
                  <a:pt x="826" y="68"/>
                  <a:pt x="826" y="68"/>
                </a:cubicBezTo>
                <a:cubicBezTo>
                  <a:pt x="761" y="123"/>
                  <a:pt x="761" y="123"/>
                  <a:pt x="761" y="123"/>
                </a:cubicBezTo>
                <a:lnTo>
                  <a:pt x="707" y="68"/>
                </a:lnTo>
                <a:close/>
                <a:moveTo>
                  <a:pt x="546" y="131"/>
                </a:moveTo>
                <a:cubicBezTo>
                  <a:pt x="470" y="68"/>
                  <a:pt x="470" y="68"/>
                  <a:pt x="470" y="68"/>
                </a:cubicBezTo>
                <a:cubicBezTo>
                  <a:pt x="622" y="68"/>
                  <a:pt x="622" y="68"/>
                  <a:pt x="622" y="68"/>
                </a:cubicBezTo>
                <a:lnTo>
                  <a:pt x="546" y="131"/>
                </a:lnTo>
                <a:close/>
                <a:moveTo>
                  <a:pt x="331" y="123"/>
                </a:moveTo>
                <a:cubicBezTo>
                  <a:pt x="266" y="68"/>
                  <a:pt x="266" y="68"/>
                  <a:pt x="266" y="68"/>
                </a:cubicBezTo>
                <a:cubicBezTo>
                  <a:pt x="385" y="68"/>
                  <a:pt x="385" y="68"/>
                  <a:pt x="385" y="68"/>
                </a:cubicBezTo>
                <a:lnTo>
                  <a:pt x="331" y="123"/>
                </a:lnTo>
                <a:close/>
                <a:moveTo>
                  <a:pt x="333" y="169"/>
                </a:moveTo>
                <a:cubicBezTo>
                  <a:pt x="417" y="239"/>
                  <a:pt x="417" y="239"/>
                  <a:pt x="417" y="239"/>
                </a:cubicBezTo>
                <a:cubicBezTo>
                  <a:pt x="263" y="239"/>
                  <a:pt x="263" y="239"/>
                  <a:pt x="263" y="239"/>
                </a:cubicBezTo>
                <a:lnTo>
                  <a:pt x="333" y="169"/>
                </a:lnTo>
                <a:close/>
                <a:moveTo>
                  <a:pt x="426" y="273"/>
                </a:moveTo>
                <a:cubicBezTo>
                  <a:pt x="510" y="692"/>
                  <a:pt x="510" y="692"/>
                  <a:pt x="510" y="692"/>
                </a:cubicBezTo>
                <a:cubicBezTo>
                  <a:pt x="259" y="273"/>
                  <a:pt x="259" y="273"/>
                  <a:pt x="259" y="273"/>
                </a:cubicBezTo>
                <a:lnTo>
                  <a:pt x="426" y="273"/>
                </a:lnTo>
                <a:close/>
                <a:moveTo>
                  <a:pt x="434" y="631"/>
                </a:moveTo>
                <a:cubicBezTo>
                  <a:pt x="98" y="273"/>
                  <a:pt x="98" y="273"/>
                  <a:pt x="98" y="273"/>
                </a:cubicBezTo>
                <a:cubicBezTo>
                  <a:pt x="219" y="273"/>
                  <a:pt x="219" y="273"/>
                  <a:pt x="219" y="273"/>
                </a:cubicBezTo>
                <a:lnTo>
                  <a:pt x="434" y="631"/>
                </a:lnTo>
                <a:close/>
                <a:moveTo>
                  <a:pt x="873" y="273"/>
                </a:moveTo>
                <a:cubicBezTo>
                  <a:pt x="994" y="273"/>
                  <a:pt x="994" y="273"/>
                  <a:pt x="994" y="273"/>
                </a:cubicBezTo>
                <a:cubicBezTo>
                  <a:pt x="658" y="631"/>
                  <a:pt x="658" y="631"/>
                  <a:pt x="658" y="631"/>
                </a:cubicBezTo>
                <a:lnTo>
                  <a:pt x="873" y="273"/>
                </a:lnTo>
                <a:close/>
                <a:moveTo>
                  <a:pt x="877" y="239"/>
                </a:moveTo>
                <a:cubicBezTo>
                  <a:pt x="785" y="147"/>
                  <a:pt x="785" y="147"/>
                  <a:pt x="785" y="147"/>
                </a:cubicBezTo>
                <a:cubicBezTo>
                  <a:pt x="864" y="82"/>
                  <a:pt x="864" y="82"/>
                  <a:pt x="864" y="82"/>
                </a:cubicBezTo>
                <a:cubicBezTo>
                  <a:pt x="1021" y="239"/>
                  <a:pt x="1021" y="239"/>
                  <a:pt x="1021" y="239"/>
                </a:cubicBezTo>
                <a:lnTo>
                  <a:pt x="877" y="239"/>
                </a:lnTo>
                <a:close/>
                <a:moveTo>
                  <a:pt x="228" y="82"/>
                </a:moveTo>
                <a:cubicBezTo>
                  <a:pt x="307" y="147"/>
                  <a:pt x="307" y="147"/>
                  <a:pt x="307" y="147"/>
                </a:cubicBezTo>
                <a:cubicBezTo>
                  <a:pt x="215" y="239"/>
                  <a:pt x="215" y="239"/>
                  <a:pt x="215" y="239"/>
                </a:cubicBezTo>
                <a:cubicBezTo>
                  <a:pt x="68" y="239"/>
                  <a:pt x="68" y="239"/>
                  <a:pt x="68" y="239"/>
                </a:cubicBezTo>
                <a:lnTo>
                  <a:pt x="228" y="82"/>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sp>
        <p:nvSpPr>
          <p:cNvPr id="230" name="Freeform 45"/>
          <p:cNvSpPr>
            <a:spLocks noEditPoints="1"/>
          </p:cNvSpPr>
          <p:nvPr/>
        </p:nvSpPr>
        <p:spPr bwMode="auto">
          <a:xfrm>
            <a:off x="10861424" y="3997768"/>
            <a:ext cx="1255963" cy="1256291"/>
          </a:xfrm>
          <a:custGeom>
            <a:avLst/>
            <a:gdLst>
              <a:gd name="T0" fmla="*/ 419 w 425"/>
              <a:gd name="T1" fmla="*/ 2 h 425"/>
              <a:gd name="T2" fmla="*/ 411 w 425"/>
              <a:gd name="T3" fmla="*/ 0 h 425"/>
              <a:gd name="T4" fmla="*/ 404 w 425"/>
              <a:gd name="T5" fmla="*/ 3 h 425"/>
              <a:gd name="T6" fmla="*/ 6 w 425"/>
              <a:gd name="T7" fmla="*/ 268 h 425"/>
              <a:gd name="T8" fmla="*/ 0 w 425"/>
              <a:gd name="T9" fmla="*/ 280 h 425"/>
              <a:gd name="T10" fmla="*/ 8 w 425"/>
              <a:gd name="T11" fmla="*/ 291 h 425"/>
              <a:gd name="T12" fmla="*/ 112 w 425"/>
              <a:gd name="T13" fmla="*/ 333 h 425"/>
              <a:gd name="T14" fmla="*/ 161 w 425"/>
              <a:gd name="T15" fmla="*/ 418 h 425"/>
              <a:gd name="T16" fmla="*/ 172 w 425"/>
              <a:gd name="T17" fmla="*/ 425 h 425"/>
              <a:gd name="T18" fmla="*/ 173 w 425"/>
              <a:gd name="T19" fmla="*/ 425 h 425"/>
              <a:gd name="T20" fmla="*/ 184 w 425"/>
              <a:gd name="T21" fmla="*/ 419 h 425"/>
              <a:gd name="T22" fmla="*/ 211 w 425"/>
              <a:gd name="T23" fmla="*/ 373 h 425"/>
              <a:gd name="T24" fmla="*/ 340 w 425"/>
              <a:gd name="T25" fmla="*/ 424 h 425"/>
              <a:gd name="T26" fmla="*/ 345 w 425"/>
              <a:gd name="T27" fmla="*/ 425 h 425"/>
              <a:gd name="T28" fmla="*/ 352 w 425"/>
              <a:gd name="T29" fmla="*/ 423 h 425"/>
              <a:gd name="T30" fmla="*/ 358 w 425"/>
              <a:gd name="T31" fmla="*/ 414 h 425"/>
              <a:gd name="T32" fmla="*/ 424 w 425"/>
              <a:gd name="T33" fmla="*/ 16 h 425"/>
              <a:gd name="T34" fmla="*/ 419 w 425"/>
              <a:gd name="T35" fmla="*/ 2 h 425"/>
              <a:gd name="T36" fmla="*/ 42 w 425"/>
              <a:gd name="T37" fmla="*/ 276 h 425"/>
              <a:gd name="T38" fmla="*/ 349 w 425"/>
              <a:gd name="T39" fmla="*/ 71 h 425"/>
              <a:gd name="T40" fmla="*/ 126 w 425"/>
              <a:gd name="T41" fmla="*/ 310 h 425"/>
              <a:gd name="T42" fmla="*/ 122 w 425"/>
              <a:gd name="T43" fmla="*/ 308 h 425"/>
              <a:gd name="T44" fmla="*/ 42 w 425"/>
              <a:gd name="T45" fmla="*/ 276 h 425"/>
              <a:gd name="T46" fmla="*/ 135 w 425"/>
              <a:gd name="T47" fmla="*/ 320 h 425"/>
              <a:gd name="T48" fmla="*/ 135 w 425"/>
              <a:gd name="T49" fmla="*/ 320 h 425"/>
              <a:gd name="T50" fmla="*/ 386 w 425"/>
              <a:gd name="T51" fmla="*/ 51 h 425"/>
              <a:gd name="T52" fmla="*/ 172 w 425"/>
              <a:gd name="T53" fmla="*/ 384 h 425"/>
              <a:gd name="T54" fmla="*/ 135 w 425"/>
              <a:gd name="T55" fmla="*/ 320 h 425"/>
              <a:gd name="T56" fmla="*/ 335 w 425"/>
              <a:gd name="T57" fmla="*/ 393 h 425"/>
              <a:gd name="T58" fmla="*/ 221 w 425"/>
              <a:gd name="T59" fmla="*/ 348 h 425"/>
              <a:gd name="T60" fmla="*/ 213 w 425"/>
              <a:gd name="T61" fmla="*/ 346 h 425"/>
              <a:gd name="T62" fmla="*/ 388 w 425"/>
              <a:gd name="T63" fmla="*/ 76 h 425"/>
              <a:gd name="T64" fmla="*/ 335 w 425"/>
              <a:gd name="T65" fmla="*/ 39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 h="425">
                <a:moveTo>
                  <a:pt x="419" y="2"/>
                </a:moveTo>
                <a:cubicBezTo>
                  <a:pt x="416" y="1"/>
                  <a:pt x="414" y="0"/>
                  <a:pt x="411" y="0"/>
                </a:cubicBezTo>
                <a:cubicBezTo>
                  <a:pt x="409" y="0"/>
                  <a:pt x="406" y="1"/>
                  <a:pt x="404" y="3"/>
                </a:cubicBezTo>
                <a:cubicBezTo>
                  <a:pt x="6" y="268"/>
                  <a:pt x="6" y="268"/>
                  <a:pt x="6" y="268"/>
                </a:cubicBezTo>
                <a:cubicBezTo>
                  <a:pt x="2" y="271"/>
                  <a:pt x="0" y="276"/>
                  <a:pt x="0" y="280"/>
                </a:cubicBezTo>
                <a:cubicBezTo>
                  <a:pt x="1" y="285"/>
                  <a:pt x="4" y="290"/>
                  <a:pt x="8" y="291"/>
                </a:cubicBezTo>
                <a:cubicBezTo>
                  <a:pt x="112" y="333"/>
                  <a:pt x="112" y="333"/>
                  <a:pt x="112" y="333"/>
                </a:cubicBezTo>
                <a:cubicBezTo>
                  <a:pt x="161" y="418"/>
                  <a:pt x="161" y="418"/>
                  <a:pt x="161" y="418"/>
                </a:cubicBezTo>
                <a:cubicBezTo>
                  <a:pt x="163" y="422"/>
                  <a:pt x="168" y="425"/>
                  <a:pt x="172" y="425"/>
                </a:cubicBezTo>
                <a:cubicBezTo>
                  <a:pt x="172" y="425"/>
                  <a:pt x="172" y="425"/>
                  <a:pt x="173" y="425"/>
                </a:cubicBezTo>
                <a:cubicBezTo>
                  <a:pt x="177" y="425"/>
                  <a:pt x="181" y="423"/>
                  <a:pt x="184" y="419"/>
                </a:cubicBezTo>
                <a:cubicBezTo>
                  <a:pt x="211" y="373"/>
                  <a:pt x="211" y="373"/>
                  <a:pt x="211" y="373"/>
                </a:cubicBezTo>
                <a:cubicBezTo>
                  <a:pt x="340" y="424"/>
                  <a:pt x="340" y="424"/>
                  <a:pt x="340" y="424"/>
                </a:cubicBezTo>
                <a:cubicBezTo>
                  <a:pt x="342" y="425"/>
                  <a:pt x="343" y="425"/>
                  <a:pt x="345" y="425"/>
                </a:cubicBezTo>
                <a:cubicBezTo>
                  <a:pt x="347" y="425"/>
                  <a:pt x="350" y="424"/>
                  <a:pt x="352" y="423"/>
                </a:cubicBezTo>
                <a:cubicBezTo>
                  <a:pt x="355" y="421"/>
                  <a:pt x="357" y="418"/>
                  <a:pt x="358" y="414"/>
                </a:cubicBezTo>
                <a:cubicBezTo>
                  <a:pt x="424" y="16"/>
                  <a:pt x="424" y="16"/>
                  <a:pt x="424" y="16"/>
                </a:cubicBezTo>
                <a:cubicBezTo>
                  <a:pt x="425" y="11"/>
                  <a:pt x="423" y="5"/>
                  <a:pt x="419" y="2"/>
                </a:cubicBezTo>
                <a:close/>
                <a:moveTo>
                  <a:pt x="42" y="276"/>
                </a:moveTo>
                <a:cubicBezTo>
                  <a:pt x="349" y="71"/>
                  <a:pt x="349" y="71"/>
                  <a:pt x="349" y="71"/>
                </a:cubicBezTo>
                <a:cubicBezTo>
                  <a:pt x="126" y="310"/>
                  <a:pt x="126" y="310"/>
                  <a:pt x="126" y="310"/>
                </a:cubicBezTo>
                <a:cubicBezTo>
                  <a:pt x="124" y="310"/>
                  <a:pt x="123" y="309"/>
                  <a:pt x="122" y="308"/>
                </a:cubicBezTo>
                <a:lnTo>
                  <a:pt x="42" y="276"/>
                </a:lnTo>
                <a:close/>
                <a:moveTo>
                  <a:pt x="135" y="320"/>
                </a:moveTo>
                <a:cubicBezTo>
                  <a:pt x="135" y="320"/>
                  <a:pt x="135" y="320"/>
                  <a:pt x="135" y="320"/>
                </a:cubicBezTo>
                <a:cubicBezTo>
                  <a:pt x="386" y="51"/>
                  <a:pt x="386" y="51"/>
                  <a:pt x="386" y="51"/>
                </a:cubicBezTo>
                <a:cubicBezTo>
                  <a:pt x="172" y="384"/>
                  <a:pt x="172" y="384"/>
                  <a:pt x="172" y="384"/>
                </a:cubicBezTo>
                <a:lnTo>
                  <a:pt x="135" y="320"/>
                </a:lnTo>
                <a:close/>
                <a:moveTo>
                  <a:pt x="335" y="393"/>
                </a:moveTo>
                <a:cubicBezTo>
                  <a:pt x="221" y="348"/>
                  <a:pt x="221" y="348"/>
                  <a:pt x="221" y="348"/>
                </a:cubicBezTo>
                <a:cubicBezTo>
                  <a:pt x="219" y="347"/>
                  <a:pt x="216" y="347"/>
                  <a:pt x="213" y="346"/>
                </a:cubicBezTo>
                <a:cubicBezTo>
                  <a:pt x="388" y="76"/>
                  <a:pt x="388" y="76"/>
                  <a:pt x="388" y="76"/>
                </a:cubicBezTo>
                <a:lnTo>
                  <a:pt x="335" y="393"/>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grpSp>
        <p:nvGrpSpPr>
          <p:cNvPr id="231" name="Group 106"/>
          <p:cNvGrpSpPr/>
          <p:nvPr/>
        </p:nvGrpSpPr>
        <p:grpSpPr>
          <a:xfrm>
            <a:off x="14325316" y="7620000"/>
            <a:ext cx="1068671" cy="1052175"/>
            <a:chOff x="494476" y="2241785"/>
            <a:chExt cx="239742" cy="256405"/>
          </a:xfrm>
          <a:solidFill>
            <a:schemeClr val="bg1"/>
          </a:solidFill>
        </p:grpSpPr>
        <p:sp>
          <p:nvSpPr>
            <p:cNvPr id="232"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3"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4"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sp>
        <p:nvSpPr>
          <p:cNvPr id="235" name="Freeform 73"/>
          <p:cNvSpPr>
            <a:spLocks noEditPoints="1"/>
          </p:cNvSpPr>
          <p:nvPr/>
        </p:nvSpPr>
        <p:spPr bwMode="auto">
          <a:xfrm>
            <a:off x="12951654" y="8858905"/>
            <a:ext cx="918333" cy="1047096"/>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grpSp>
        <p:nvGrpSpPr>
          <p:cNvPr id="236" name="Group 111"/>
          <p:cNvGrpSpPr/>
          <p:nvPr/>
        </p:nvGrpSpPr>
        <p:grpSpPr>
          <a:xfrm>
            <a:off x="14256825" y="5385924"/>
            <a:ext cx="854519" cy="1249415"/>
            <a:chOff x="527333" y="1217552"/>
            <a:chExt cx="175409" cy="256405"/>
          </a:xfrm>
          <a:solidFill>
            <a:schemeClr val="bg1"/>
          </a:solidFill>
        </p:grpSpPr>
        <p:sp>
          <p:nvSpPr>
            <p:cNvPr id="237"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8" name="Freeform 80"/>
            <p:cNvSpPr>
              <a:spLocks/>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39" name="Group 114"/>
          <p:cNvGrpSpPr/>
          <p:nvPr/>
        </p:nvGrpSpPr>
        <p:grpSpPr>
          <a:xfrm>
            <a:off x="12870447" y="4343400"/>
            <a:ext cx="1103426" cy="928708"/>
            <a:chOff x="1511296" y="730196"/>
            <a:chExt cx="256867" cy="216138"/>
          </a:xfrm>
          <a:solidFill>
            <a:schemeClr val="bg1"/>
          </a:solidFill>
        </p:grpSpPr>
        <p:sp>
          <p:nvSpPr>
            <p:cNvPr id="240"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1" name="Freeform 82"/>
            <p:cNvSpPr>
              <a:spLocks/>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2"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43" name="Group 118"/>
          <p:cNvGrpSpPr/>
          <p:nvPr/>
        </p:nvGrpSpPr>
        <p:grpSpPr>
          <a:xfrm>
            <a:off x="9602787" y="7445816"/>
            <a:ext cx="882011" cy="1293021"/>
            <a:chOff x="1559893" y="2241774"/>
            <a:chExt cx="174947" cy="256404"/>
          </a:xfrm>
          <a:solidFill>
            <a:schemeClr val="bg1"/>
          </a:solidFill>
        </p:grpSpPr>
        <p:sp>
          <p:nvSpPr>
            <p:cNvPr id="244" name="Oval 49"/>
            <p:cNvSpPr>
              <a:spLocks noChangeArrowheads="1"/>
            </p:cNvSpPr>
            <p:nvPr/>
          </p:nvSpPr>
          <p:spPr bwMode="auto">
            <a:xfrm>
              <a:off x="1630705" y="2313975"/>
              <a:ext cx="16662" cy="1666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5" name="Oval 50"/>
            <p:cNvSpPr>
              <a:spLocks noChangeArrowheads="1"/>
            </p:cNvSpPr>
            <p:nvPr/>
          </p:nvSpPr>
          <p:spPr bwMode="auto">
            <a:xfrm>
              <a:off x="1630705" y="2410242"/>
              <a:ext cx="16662"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6" name="Oval 51"/>
            <p:cNvSpPr>
              <a:spLocks noChangeArrowheads="1"/>
            </p:cNvSpPr>
            <p:nvPr/>
          </p:nvSpPr>
          <p:spPr bwMode="auto">
            <a:xfrm>
              <a:off x="1583960" y="2362108"/>
              <a:ext cx="15273"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7" name="Oval 52"/>
            <p:cNvSpPr>
              <a:spLocks noChangeArrowheads="1"/>
            </p:cNvSpPr>
            <p:nvPr/>
          </p:nvSpPr>
          <p:spPr bwMode="auto">
            <a:xfrm>
              <a:off x="1679301" y="2362108"/>
              <a:ext cx="16199"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8" name="Freeform 53"/>
            <p:cNvSpPr>
              <a:spLocks/>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9" name="Freeform 54"/>
            <p:cNvSpPr>
              <a:spLocks/>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0" name="Freeform 55"/>
            <p:cNvSpPr>
              <a:spLocks/>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1" name="Freeform 56"/>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2" name="Freeform 57"/>
            <p:cNvSpPr>
              <a:spLocks/>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53" name="Group 128"/>
          <p:cNvGrpSpPr/>
          <p:nvPr/>
        </p:nvGrpSpPr>
        <p:grpSpPr>
          <a:xfrm>
            <a:off x="9710234" y="5483444"/>
            <a:ext cx="936701" cy="876058"/>
            <a:chOff x="998489" y="2241774"/>
            <a:chExt cx="256404" cy="239742"/>
          </a:xfrm>
          <a:solidFill>
            <a:schemeClr val="bg1"/>
          </a:solidFill>
        </p:grpSpPr>
        <p:sp>
          <p:nvSpPr>
            <p:cNvPr id="254"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5"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6"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7"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8"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9"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0"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1"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2"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sp>
        <p:nvSpPr>
          <p:cNvPr id="263" name="Rectangle 139"/>
          <p:cNvSpPr/>
          <p:nvPr/>
        </p:nvSpPr>
        <p:spPr>
          <a:xfrm>
            <a:off x="1612534" y="485211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Security</a:t>
            </a:r>
          </a:p>
        </p:txBody>
      </p:sp>
      <p:cxnSp>
        <p:nvCxnSpPr>
          <p:cNvPr id="264" name="Elbow Connector 141"/>
          <p:cNvCxnSpPr>
            <a:endCxn id="263" idx="3"/>
          </p:cNvCxnSpPr>
          <p:nvPr/>
        </p:nvCxnSpPr>
        <p:spPr>
          <a:xfrm rot="10800000">
            <a:off x="5932534" y="5392110"/>
            <a:ext cx="3777700" cy="443110"/>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5" name="Rectangle 144"/>
          <p:cNvSpPr/>
          <p:nvPr/>
        </p:nvSpPr>
        <p:spPr>
          <a:xfrm>
            <a:off x="2112708" y="10591800"/>
            <a:ext cx="4623355" cy="1080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Employee duty</a:t>
            </a:r>
          </a:p>
        </p:txBody>
      </p:sp>
      <p:cxnSp>
        <p:nvCxnSpPr>
          <p:cNvPr id="266" name="Elbow Connector 146"/>
          <p:cNvCxnSpPr>
            <a:cxnSpLocks/>
            <a:stCxn id="229" idx="31"/>
            <a:endCxn id="265" idx="3"/>
          </p:cNvCxnSpPr>
          <p:nvPr/>
        </p:nvCxnSpPr>
        <p:spPr>
          <a:xfrm flipH="1">
            <a:off x="6736063" y="9609793"/>
            <a:ext cx="4419364" cy="1522007"/>
          </a:xfrm>
          <a:prstGeom prst="bentConnector3">
            <a:avLst>
              <a:gd name="adj1" fmla="val -22617"/>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7" name="Rectangle 151"/>
          <p:cNvSpPr/>
          <p:nvPr/>
        </p:nvSpPr>
        <p:spPr>
          <a:xfrm>
            <a:off x="839787" y="7342087"/>
            <a:ext cx="5186616" cy="10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Accountability</a:t>
            </a:r>
          </a:p>
        </p:txBody>
      </p:sp>
      <p:cxnSp>
        <p:nvCxnSpPr>
          <p:cNvPr id="268" name="Elbow Connector 153"/>
          <p:cNvCxnSpPr>
            <a:cxnSpLocks/>
            <a:stCxn id="251" idx="8"/>
            <a:endCxn id="267" idx="3"/>
          </p:cNvCxnSpPr>
          <p:nvPr/>
        </p:nvCxnSpPr>
        <p:spPr>
          <a:xfrm flipH="1" flipV="1">
            <a:off x="6026403" y="7882087"/>
            <a:ext cx="3576384" cy="210240"/>
          </a:xfrm>
          <a:prstGeom prst="bentConnector5">
            <a:avLst>
              <a:gd name="adj1" fmla="val -6392"/>
              <a:gd name="adj2" fmla="val -416244"/>
              <a:gd name="adj3" fmla="val 74662"/>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9" name="Rectangle 157"/>
          <p:cNvSpPr/>
          <p:nvPr/>
        </p:nvSpPr>
        <p:spPr>
          <a:xfrm>
            <a:off x="15307195" y="10819386"/>
            <a:ext cx="4320000" cy="10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Data Sharing</a:t>
            </a:r>
          </a:p>
        </p:txBody>
      </p:sp>
      <p:cxnSp>
        <p:nvCxnSpPr>
          <p:cNvPr id="270" name="Elbow Connector 159"/>
          <p:cNvCxnSpPr>
            <a:endCxn id="269" idx="1"/>
          </p:cNvCxnSpPr>
          <p:nvPr/>
        </p:nvCxnSpPr>
        <p:spPr>
          <a:xfrm>
            <a:off x="13570048" y="9906001"/>
            <a:ext cx="1737147" cy="1453385"/>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1" name="Rectangle 164"/>
          <p:cNvSpPr/>
          <p:nvPr/>
        </p:nvSpPr>
        <p:spPr>
          <a:xfrm>
            <a:off x="17624964" y="8451346"/>
            <a:ext cx="5832095"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Data minimization</a:t>
            </a:r>
            <a:endParaRPr lang="en-US" sz="1800" b="1" dirty="0">
              <a:latin typeface="Lato Regular"/>
              <a:cs typeface="Lato Regular"/>
            </a:endParaRPr>
          </a:p>
        </p:txBody>
      </p:sp>
      <p:cxnSp>
        <p:nvCxnSpPr>
          <p:cNvPr id="272" name="Elbow Connector 166"/>
          <p:cNvCxnSpPr>
            <a:cxnSpLocks/>
            <a:endCxn id="271" idx="1"/>
          </p:cNvCxnSpPr>
          <p:nvPr/>
        </p:nvCxnSpPr>
        <p:spPr>
          <a:xfrm>
            <a:off x="15828552" y="7663998"/>
            <a:ext cx="1796412" cy="1327348"/>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3" name="Rectangle 169"/>
          <p:cNvSpPr/>
          <p:nvPr/>
        </p:nvSpPr>
        <p:spPr>
          <a:xfrm>
            <a:off x="17603787" y="5282903"/>
            <a:ext cx="5418610" cy="1080000"/>
          </a:xfrm>
          <a:prstGeom prst="rect">
            <a:avLst/>
          </a:prstGeom>
          <a:solidFill>
            <a:srgbClr val="329FD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Confidentiality</a:t>
            </a:r>
          </a:p>
        </p:txBody>
      </p:sp>
      <p:cxnSp>
        <p:nvCxnSpPr>
          <p:cNvPr id="274" name="Elbow Connector 171"/>
          <p:cNvCxnSpPr>
            <a:cxnSpLocks/>
            <a:stCxn id="237" idx="28"/>
            <a:endCxn id="273" idx="1"/>
          </p:cNvCxnSpPr>
          <p:nvPr/>
        </p:nvCxnSpPr>
        <p:spPr>
          <a:xfrm>
            <a:off x="15036574" y="5818414"/>
            <a:ext cx="2567213" cy="4489"/>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5" name="Rectangle 174"/>
          <p:cNvSpPr/>
          <p:nvPr/>
        </p:nvSpPr>
        <p:spPr>
          <a:xfrm>
            <a:off x="16262666" y="198120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Transparency</a:t>
            </a:r>
          </a:p>
        </p:txBody>
      </p:sp>
      <p:cxnSp>
        <p:nvCxnSpPr>
          <p:cNvPr id="276" name="Elbow Connector 176"/>
          <p:cNvCxnSpPr>
            <a:endCxn id="275" idx="1"/>
          </p:cNvCxnSpPr>
          <p:nvPr/>
        </p:nvCxnSpPr>
        <p:spPr>
          <a:xfrm flipV="1">
            <a:off x="13437073" y="2521200"/>
            <a:ext cx="2825593" cy="1972616"/>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7" name="Rectangle 179"/>
          <p:cNvSpPr/>
          <p:nvPr/>
        </p:nvSpPr>
        <p:spPr>
          <a:xfrm>
            <a:off x="2897187" y="2468635"/>
            <a:ext cx="5289216" cy="10979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Lawful basis</a:t>
            </a:r>
            <a:endParaRPr lang="en-US" sz="1800" b="1" dirty="0">
              <a:latin typeface="Lato Regular"/>
              <a:cs typeface="Lato Regular"/>
            </a:endParaRPr>
          </a:p>
        </p:txBody>
      </p:sp>
      <p:cxnSp>
        <p:nvCxnSpPr>
          <p:cNvPr id="278" name="Elbow Connector 181"/>
          <p:cNvCxnSpPr/>
          <p:nvPr/>
        </p:nvCxnSpPr>
        <p:spPr>
          <a:xfrm rot="10800000">
            <a:off x="8154687" y="2816357"/>
            <a:ext cx="3194323" cy="1638102"/>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804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Freeform 96"/>
          <p:cNvSpPr>
            <a:spLocks noChangeArrowheads="1"/>
          </p:cNvSpPr>
          <p:nvPr/>
        </p:nvSpPr>
        <p:spPr bwMode="auto">
          <a:xfrm>
            <a:off x="12461682" y="3510463"/>
            <a:ext cx="2511366" cy="2432653"/>
          </a:xfrm>
          <a:custGeom>
            <a:avLst/>
            <a:gdLst>
              <a:gd name="T0" fmla="*/ 4968 w 6000"/>
              <a:gd name="T1" fmla="*/ 3500 h 5814"/>
              <a:gd name="T2" fmla="*/ 4968 w 6000"/>
              <a:gd name="T3" fmla="*/ 3500 h 5814"/>
              <a:gd name="T4" fmla="*/ 5999 w 6000"/>
              <a:gd name="T5" fmla="*/ 2469 h 5814"/>
              <a:gd name="T6" fmla="*/ 5999 w 6000"/>
              <a:gd name="T7" fmla="*/ 2469 h 5814"/>
              <a:gd name="T8" fmla="*/ 0 w 6000"/>
              <a:gd name="T9" fmla="*/ 0 h 5814"/>
              <a:gd name="T10" fmla="*/ 0 w 6000"/>
              <a:gd name="T11" fmla="*/ 4688 h 5814"/>
              <a:gd name="T12" fmla="*/ 2656 w 6000"/>
              <a:gd name="T13" fmla="*/ 5813 h 5814"/>
              <a:gd name="T14" fmla="*/ 2656 w 6000"/>
              <a:gd name="T15" fmla="*/ 5813 h 5814"/>
              <a:gd name="T16" fmla="*/ 3937 w 6000"/>
              <a:gd name="T17" fmla="*/ 4532 h 5814"/>
              <a:gd name="T18" fmla="*/ 4905 w 6000"/>
              <a:gd name="T19" fmla="*/ 4500 h 5814"/>
              <a:gd name="T20" fmla="*/ 4968 w 6000"/>
              <a:gd name="T21" fmla="*/ 3500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0" h="5814">
                <a:moveTo>
                  <a:pt x="4968" y="3500"/>
                </a:moveTo>
                <a:lnTo>
                  <a:pt x="4968" y="3500"/>
                </a:lnTo>
                <a:cubicBezTo>
                  <a:pt x="5999" y="2469"/>
                  <a:pt x="5999" y="2469"/>
                  <a:pt x="5999" y="2469"/>
                </a:cubicBezTo>
                <a:lnTo>
                  <a:pt x="5999" y="2469"/>
                </a:lnTo>
                <a:cubicBezTo>
                  <a:pt x="4343" y="813"/>
                  <a:pt x="2156" y="0"/>
                  <a:pt x="0" y="0"/>
                </a:cubicBezTo>
                <a:cubicBezTo>
                  <a:pt x="0" y="4688"/>
                  <a:pt x="0" y="4688"/>
                  <a:pt x="0" y="4688"/>
                </a:cubicBezTo>
                <a:cubicBezTo>
                  <a:pt x="968" y="4688"/>
                  <a:pt x="1937" y="5063"/>
                  <a:pt x="2656" y="5813"/>
                </a:cubicBezTo>
                <a:lnTo>
                  <a:pt x="2656" y="5813"/>
                </a:lnTo>
                <a:cubicBezTo>
                  <a:pt x="3937" y="4532"/>
                  <a:pt x="3937" y="4532"/>
                  <a:pt x="3937" y="4532"/>
                </a:cubicBezTo>
                <a:cubicBezTo>
                  <a:pt x="4905" y="4500"/>
                  <a:pt x="4905" y="4500"/>
                  <a:pt x="4905" y="4500"/>
                </a:cubicBezTo>
                <a:lnTo>
                  <a:pt x="4968" y="3500"/>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19" name="Freeform 97"/>
          <p:cNvSpPr>
            <a:spLocks noChangeArrowheads="1"/>
          </p:cNvSpPr>
          <p:nvPr/>
        </p:nvSpPr>
        <p:spPr bwMode="auto">
          <a:xfrm>
            <a:off x="9963235" y="3502408"/>
            <a:ext cx="2784458" cy="2432653"/>
          </a:xfrm>
          <a:custGeom>
            <a:avLst/>
            <a:gdLst>
              <a:gd name="T0" fmla="*/ 5968 w 6656"/>
              <a:gd name="T1" fmla="*/ 1438 h 5814"/>
              <a:gd name="T2" fmla="*/ 5968 w 6656"/>
              <a:gd name="T3" fmla="*/ 1438 h 5814"/>
              <a:gd name="T4" fmla="*/ 5968 w 6656"/>
              <a:gd name="T5" fmla="*/ 0 h 5814"/>
              <a:gd name="T6" fmla="*/ 5968 w 6656"/>
              <a:gd name="T7" fmla="*/ 0 h 5814"/>
              <a:gd name="T8" fmla="*/ 0 w 6656"/>
              <a:gd name="T9" fmla="*/ 2469 h 5814"/>
              <a:gd name="T10" fmla="*/ 3312 w 6656"/>
              <a:gd name="T11" fmla="*/ 5813 h 5814"/>
              <a:gd name="T12" fmla="*/ 5968 w 6656"/>
              <a:gd name="T13" fmla="*/ 4688 h 5814"/>
              <a:gd name="T14" fmla="*/ 5968 w 6656"/>
              <a:gd name="T15" fmla="*/ 4688 h 5814"/>
              <a:gd name="T16" fmla="*/ 5968 w 6656"/>
              <a:gd name="T17" fmla="*/ 2907 h 5814"/>
              <a:gd name="T18" fmla="*/ 6655 w 6656"/>
              <a:gd name="T19" fmla="*/ 2188 h 5814"/>
              <a:gd name="T20" fmla="*/ 5968 w 6656"/>
              <a:gd name="T21" fmla="*/ 1438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6" h="5814">
                <a:moveTo>
                  <a:pt x="5968" y="1438"/>
                </a:moveTo>
                <a:lnTo>
                  <a:pt x="5968" y="1438"/>
                </a:lnTo>
                <a:cubicBezTo>
                  <a:pt x="5968" y="0"/>
                  <a:pt x="5968" y="0"/>
                  <a:pt x="5968" y="0"/>
                </a:cubicBezTo>
                <a:lnTo>
                  <a:pt x="5968" y="0"/>
                </a:lnTo>
                <a:cubicBezTo>
                  <a:pt x="3625" y="0"/>
                  <a:pt x="1531" y="938"/>
                  <a:pt x="0" y="2469"/>
                </a:cubicBezTo>
                <a:cubicBezTo>
                  <a:pt x="3312" y="5813"/>
                  <a:pt x="3312" y="5813"/>
                  <a:pt x="3312" y="5813"/>
                </a:cubicBezTo>
                <a:cubicBezTo>
                  <a:pt x="4000" y="5125"/>
                  <a:pt x="4937" y="4688"/>
                  <a:pt x="5968" y="4688"/>
                </a:cubicBezTo>
                <a:lnTo>
                  <a:pt x="5968" y="4688"/>
                </a:lnTo>
                <a:cubicBezTo>
                  <a:pt x="5968" y="2907"/>
                  <a:pt x="5968" y="2907"/>
                  <a:pt x="5968" y="2907"/>
                </a:cubicBezTo>
                <a:cubicBezTo>
                  <a:pt x="6655" y="2188"/>
                  <a:pt x="6655" y="2188"/>
                  <a:pt x="6655" y="2188"/>
                </a:cubicBezTo>
                <a:lnTo>
                  <a:pt x="5968" y="1438"/>
                </a:lnTo>
              </a:path>
            </a:pathLst>
          </a:custGeom>
          <a:solidFill>
            <a:srgbClr val="329FD1"/>
          </a:solidFill>
          <a:ln>
            <a:noFill/>
          </a:ln>
          <a:effectLst/>
        </p:spPr>
        <p:txBody>
          <a:bodyPr wrap="none" lIns="182886" tIns="91443" rIns="182886" bIns="91443" anchor="ctr"/>
          <a:lstStyle/>
          <a:p>
            <a:endParaRPr lang="en-US" sz="2701" dirty="0">
              <a:latin typeface="Lato Light"/>
            </a:endParaRPr>
          </a:p>
        </p:txBody>
      </p:sp>
      <p:sp>
        <p:nvSpPr>
          <p:cNvPr id="220" name="Freeform 98"/>
          <p:cNvSpPr>
            <a:spLocks noChangeArrowheads="1"/>
          </p:cNvSpPr>
          <p:nvPr/>
        </p:nvSpPr>
        <p:spPr bwMode="auto">
          <a:xfrm>
            <a:off x="8916987" y="4536008"/>
            <a:ext cx="2432018" cy="2512018"/>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001">
                <a:moveTo>
                  <a:pt x="0" y="6000"/>
                </a:moveTo>
                <a:lnTo>
                  <a:pt x="0" y="6000"/>
                </a:lnTo>
                <a:cubicBezTo>
                  <a:pt x="4719" y="6000"/>
                  <a:pt x="4719" y="6000"/>
                  <a:pt x="4719" y="6000"/>
                </a:cubicBezTo>
                <a:cubicBezTo>
                  <a:pt x="4719" y="5031"/>
                  <a:pt x="5094" y="4063"/>
                  <a:pt x="5813" y="3344"/>
                </a:cubicBezTo>
                <a:cubicBezTo>
                  <a:pt x="4532" y="2063"/>
                  <a:pt x="4532" y="2063"/>
                  <a:pt x="4532" y="2063"/>
                </a:cubicBezTo>
                <a:cubicBezTo>
                  <a:pt x="4501" y="1031"/>
                  <a:pt x="4501" y="1031"/>
                  <a:pt x="4501" y="1031"/>
                </a:cubicBezTo>
                <a:cubicBezTo>
                  <a:pt x="3532" y="1031"/>
                  <a:pt x="3532" y="1031"/>
                  <a:pt x="3532" y="1031"/>
                </a:cubicBezTo>
                <a:cubicBezTo>
                  <a:pt x="2501" y="0"/>
                  <a:pt x="2501" y="0"/>
                  <a:pt x="2501" y="0"/>
                </a:cubicBezTo>
                <a:cubicBezTo>
                  <a:pt x="844" y="1656"/>
                  <a:pt x="0" y="3813"/>
                  <a:pt x="0" y="6000"/>
                </a:cubicBezTo>
              </a:path>
            </a:pathLst>
          </a:custGeom>
          <a:solidFill>
            <a:srgbClr val="CECE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1" name="Freeform 99"/>
          <p:cNvSpPr>
            <a:spLocks noChangeArrowheads="1"/>
          </p:cNvSpPr>
          <p:nvPr/>
        </p:nvSpPr>
        <p:spPr bwMode="auto">
          <a:xfrm>
            <a:off x="8916987" y="6760095"/>
            <a:ext cx="2432018" cy="2785185"/>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656">
                <a:moveTo>
                  <a:pt x="2501" y="6655"/>
                </a:moveTo>
                <a:lnTo>
                  <a:pt x="2501" y="6655"/>
                </a:lnTo>
                <a:cubicBezTo>
                  <a:pt x="5813" y="3342"/>
                  <a:pt x="5813" y="3342"/>
                  <a:pt x="5813" y="3342"/>
                </a:cubicBezTo>
                <a:cubicBezTo>
                  <a:pt x="5126" y="2655"/>
                  <a:pt x="4719" y="1717"/>
                  <a:pt x="4719" y="687"/>
                </a:cubicBezTo>
                <a:cubicBezTo>
                  <a:pt x="2907" y="687"/>
                  <a:pt x="2907" y="687"/>
                  <a:pt x="2907" y="687"/>
                </a:cubicBezTo>
                <a:cubicBezTo>
                  <a:pt x="2157" y="0"/>
                  <a:pt x="2157" y="0"/>
                  <a:pt x="2157" y="0"/>
                </a:cubicBezTo>
                <a:cubicBezTo>
                  <a:pt x="1469" y="687"/>
                  <a:pt x="1469" y="687"/>
                  <a:pt x="1469" y="687"/>
                </a:cubicBezTo>
                <a:cubicBezTo>
                  <a:pt x="0" y="687"/>
                  <a:pt x="0" y="687"/>
                  <a:pt x="0" y="687"/>
                </a:cubicBezTo>
                <a:cubicBezTo>
                  <a:pt x="0" y="2999"/>
                  <a:pt x="969" y="5123"/>
                  <a:pt x="2501" y="6655"/>
                </a:cubicBezTo>
              </a:path>
            </a:pathLst>
          </a:custGeom>
          <a:solidFill>
            <a:srgbClr val="FF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2" name="Freeform 100"/>
          <p:cNvSpPr>
            <a:spLocks noChangeArrowheads="1"/>
          </p:cNvSpPr>
          <p:nvPr/>
        </p:nvSpPr>
        <p:spPr bwMode="auto">
          <a:xfrm>
            <a:off x="9963235" y="8159147"/>
            <a:ext cx="2498449" cy="2432653"/>
          </a:xfrm>
          <a:custGeom>
            <a:avLst/>
            <a:gdLst>
              <a:gd name="T0" fmla="*/ 5968 w 5969"/>
              <a:gd name="T1" fmla="*/ 5813 h 5814"/>
              <a:gd name="T2" fmla="*/ 5968 w 5969"/>
              <a:gd name="T3" fmla="*/ 5813 h 5814"/>
              <a:gd name="T4" fmla="*/ 5968 w 5969"/>
              <a:gd name="T5" fmla="*/ 1094 h 5814"/>
              <a:gd name="T6" fmla="*/ 3312 w 5969"/>
              <a:gd name="T7" fmla="*/ 0 h 5814"/>
              <a:gd name="T8" fmla="*/ 2031 w 5969"/>
              <a:gd name="T9" fmla="*/ 1250 h 5814"/>
              <a:gd name="T10" fmla="*/ 1031 w 5969"/>
              <a:gd name="T11" fmla="*/ 1313 h 5814"/>
              <a:gd name="T12" fmla="*/ 1031 w 5969"/>
              <a:gd name="T13" fmla="*/ 2282 h 5814"/>
              <a:gd name="T14" fmla="*/ 0 w 5969"/>
              <a:gd name="T15" fmla="*/ 3313 h 5814"/>
              <a:gd name="T16" fmla="*/ 5968 w 5969"/>
              <a:gd name="T17" fmla="*/ 58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9" h="5814">
                <a:moveTo>
                  <a:pt x="5968" y="5813"/>
                </a:moveTo>
                <a:lnTo>
                  <a:pt x="5968" y="5813"/>
                </a:lnTo>
                <a:cubicBezTo>
                  <a:pt x="5968" y="1094"/>
                  <a:pt x="5968" y="1094"/>
                  <a:pt x="5968" y="1094"/>
                </a:cubicBezTo>
                <a:cubicBezTo>
                  <a:pt x="5000" y="1094"/>
                  <a:pt x="4062" y="719"/>
                  <a:pt x="3312" y="0"/>
                </a:cubicBezTo>
                <a:cubicBezTo>
                  <a:pt x="2031" y="1250"/>
                  <a:pt x="2031" y="1250"/>
                  <a:pt x="2031" y="1250"/>
                </a:cubicBezTo>
                <a:cubicBezTo>
                  <a:pt x="1031" y="1313"/>
                  <a:pt x="1031" y="1313"/>
                  <a:pt x="1031" y="1313"/>
                </a:cubicBezTo>
                <a:cubicBezTo>
                  <a:pt x="1031" y="2282"/>
                  <a:pt x="1031" y="2282"/>
                  <a:pt x="1031" y="2282"/>
                </a:cubicBezTo>
                <a:cubicBezTo>
                  <a:pt x="0" y="3313"/>
                  <a:pt x="0" y="3313"/>
                  <a:pt x="0" y="3313"/>
                </a:cubicBezTo>
                <a:cubicBezTo>
                  <a:pt x="1625" y="4969"/>
                  <a:pt x="3812" y="5813"/>
                  <a:pt x="5968" y="5813"/>
                </a:cubicBezTo>
              </a:path>
            </a:pathLst>
          </a:custGeom>
          <a:solidFill>
            <a:srgbClr val="CECE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3" name="Freeform 101"/>
          <p:cNvSpPr>
            <a:spLocks noChangeArrowheads="1"/>
          </p:cNvSpPr>
          <p:nvPr/>
        </p:nvSpPr>
        <p:spPr bwMode="auto">
          <a:xfrm>
            <a:off x="12171978" y="8159147"/>
            <a:ext cx="2797378" cy="2432653"/>
          </a:xfrm>
          <a:custGeom>
            <a:avLst/>
            <a:gdLst>
              <a:gd name="T0" fmla="*/ 6686 w 6687"/>
              <a:gd name="T1" fmla="*/ 3313 h 5814"/>
              <a:gd name="T2" fmla="*/ 6686 w 6687"/>
              <a:gd name="T3" fmla="*/ 3313 h 5814"/>
              <a:gd name="T4" fmla="*/ 3343 w 6687"/>
              <a:gd name="T5" fmla="*/ 0 h 5814"/>
              <a:gd name="T6" fmla="*/ 687 w 6687"/>
              <a:gd name="T7" fmla="*/ 1094 h 5814"/>
              <a:gd name="T8" fmla="*/ 687 w 6687"/>
              <a:gd name="T9" fmla="*/ 2907 h 5814"/>
              <a:gd name="T10" fmla="*/ 0 w 6687"/>
              <a:gd name="T11" fmla="*/ 3625 h 5814"/>
              <a:gd name="T12" fmla="*/ 687 w 6687"/>
              <a:gd name="T13" fmla="*/ 4344 h 5814"/>
              <a:gd name="T14" fmla="*/ 687 w 6687"/>
              <a:gd name="T15" fmla="*/ 5813 h 5814"/>
              <a:gd name="T16" fmla="*/ 6686 w 6687"/>
              <a:gd name="T17" fmla="*/ 33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7" h="5814">
                <a:moveTo>
                  <a:pt x="6686" y="3313"/>
                </a:moveTo>
                <a:lnTo>
                  <a:pt x="6686" y="3313"/>
                </a:lnTo>
                <a:cubicBezTo>
                  <a:pt x="3343" y="0"/>
                  <a:pt x="3343" y="0"/>
                  <a:pt x="3343" y="0"/>
                </a:cubicBezTo>
                <a:cubicBezTo>
                  <a:pt x="2655" y="657"/>
                  <a:pt x="1718" y="1094"/>
                  <a:pt x="687" y="1094"/>
                </a:cubicBezTo>
                <a:cubicBezTo>
                  <a:pt x="687" y="2907"/>
                  <a:pt x="687" y="2907"/>
                  <a:pt x="687" y="2907"/>
                </a:cubicBezTo>
                <a:cubicBezTo>
                  <a:pt x="0" y="3625"/>
                  <a:pt x="0" y="3625"/>
                  <a:pt x="0" y="3625"/>
                </a:cubicBezTo>
                <a:cubicBezTo>
                  <a:pt x="687" y="4344"/>
                  <a:pt x="687" y="4344"/>
                  <a:pt x="687" y="4344"/>
                </a:cubicBezTo>
                <a:cubicBezTo>
                  <a:pt x="687" y="5813"/>
                  <a:pt x="687" y="5813"/>
                  <a:pt x="687" y="5813"/>
                </a:cubicBezTo>
                <a:cubicBezTo>
                  <a:pt x="3030" y="5813"/>
                  <a:pt x="5155" y="4844"/>
                  <a:pt x="6686" y="3313"/>
                </a:cubicBez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4" name="Freeform 102"/>
          <p:cNvSpPr>
            <a:spLocks noChangeArrowheads="1"/>
          </p:cNvSpPr>
          <p:nvPr/>
        </p:nvSpPr>
        <p:spPr bwMode="auto">
          <a:xfrm>
            <a:off x="13570048" y="7051214"/>
            <a:ext cx="2432018" cy="2499099"/>
          </a:xfrm>
          <a:custGeom>
            <a:avLst/>
            <a:gdLst>
              <a:gd name="T0" fmla="*/ 2312 w 5813"/>
              <a:gd name="T1" fmla="*/ 4937 h 5969"/>
              <a:gd name="T2" fmla="*/ 2312 w 5813"/>
              <a:gd name="T3" fmla="*/ 4937 h 5969"/>
              <a:gd name="T4" fmla="*/ 3343 w 5813"/>
              <a:gd name="T5" fmla="*/ 5968 h 5969"/>
              <a:gd name="T6" fmla="*/ 3343 w 5813"/>
              <a:gd name="T7" fmla="*/ 5968 h 5969"/>
              <a:gd name="T8" fmla="*/ 5812 w 5813"/>
              <a:gd name="T9" fmla="*/ 0 h 5969"/>
              <a:gd name="T10" fmla="*/ 1093 w 5813"/>
              <a:gd name="T11" fmla="*/ 0 h 5969"/>
              <a:gd name="T12" fmla="*/ 0 w 5813"/>
              <a:gd name="T13" fmla="*/ 2655 h 5969"/>
              <a:gd name="T14" fmla="*/ 0 w 5813"/>
              <a:gd name="T15" fmla="*/ 2655 h 5969"/>
              <a:gd name="T16" fmla="*/ 1281 w 5813"/>
              <a:gd name="T17" fmla="*/ 3905 h 5969"/>
              <a:gd name="T18" fmla="*/ 1281 w 5813"/>
              <a:gd name="T19" fmla="*/ 4905 h 5969"/>
              <a:gd name="T20" fmla="*/ 2312 w 5813"/>
              <a:gd name="T21" fmla="*/ 4937 h 5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5969">
                <a:moveTo>
                  <a:pt x="2312" y="4937"/>
                </a:moveTo>
                <a:lnTo>
                  <a:pt x="2312" y="4937"/>
                </a:lnTo>
                <a:cubicBezTo>
                  <a:pt x="3343" y="5968"/>
                  <a:pt x="3343" y="5968"/>
                  <a:pt x="3343" y="5968"/>
                </a:cubicBezTo>
                <a:lnTo>
                  <a:pt x="3343" y="5968"/>
                </a:lnTo>
                <a:cubicBezTo>
                  <a:pt x="5000" y="4312"/>
                  <a:pt x="5812" y="2155"/>
                  <a:pt x="5812" y="0"/>
                </a:cubicBezTo>
                <a:cubicBezTo>
                  <a:pt x="1093" y="0"/>
                  <a:pt x="1093" y="0"/>
                  <a:pt x="1093" y="0"/>
                </a:cubicBezTo>
                <a:cubicBezTo>
                  <a:pt x="1093" y="937"/>
                  <a:pt x="750" y="1905"/>
                  <a:pt x="0" y="2655"/>
                </a:cubicBezTo>
                <a:lnTo>
                  <a:pt x="0" y="2655"/>
                </a:lnTo>
                <a:cubicBezTo>
                  <a:pt x="1281" y="3905"/>
                  <a:pt x="1281" y="3905"/>
                  <a:pt x="1281" y="3905"/>
                </a:cubicBezTo>
                <a:cubicBezTo>
                  <a:pt x="1281" y="4905"/>
                  <a:pt x="1281" y="4905"/>
                  <a:pt x="1281" y="4905"/>
                </a:cubicBezTo>
                <a:lnTo>
                  <a:pt x="2312" y="4937"/>
                </a:ln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5" name="Freeform 103"/>
          <p:cNvSpPr>
            <a:spLocks noChangeArrowheads="1"/>
          </p:cNvSpPr>
          <p:nvPr/>
        </p:nvSpPr>
        <p:spPr bwMode="auto">
          <a:xfrm>
            <a:off x="13571569" y="4543983"/>
            <a:ext cx="2432018" cy="2798104"/>
          </a:xfrm>
          <a:custGeom>
            <a:avLst/>
            <a:gdLst>
              <a:gd name="T0" fmla="*/ 4343 w 5813"/>
              <a:gd name="T1" fmla="*/ 6000 h 6687"/>
              <a:gd name="T2" fmla="*/ 4343 w 5813"/>
              <a:gd name="T3" fmla="*/ 6000 h 6687"/>
              <a:gd name="T4" fmla="*/ 5812 w 5813"/>
              <a:gd name="T5" fmla="*/ 6000 h 6687"/>
              <a:gd name="T6" fmla="*/ 5812 w 5813"/>
              <a:gd name="T7" fmla="*/ 6000 h 6687"/>
              <a:gd name="T8" fmla="*/ 3343 w 5813"/>
              <a:gd name="T9" fmla="*/ 0 h 6687"/>
              <a:gd name="T10" fmla="*/ 0 w 5813"/>
              <a:gd name="T11" fmla="*/ 3344 h 6687"/>
              <a:gd name="T12" fmla="*/ 1093 w 5813"/>
              <a:gd name="T13" fmla="*/ 6000 h 6687"/>
              <a:gd name="T14" fmla="*/ 1093 w 5813"/>
              <a:gd name="T15" fmla="*/ 6000 h 6687"/>
              <a:gd name="T16" fmla="*/ 2906 w 5813"/>
              <a:gd name="T17" fmla="*/ 6000 h 6687"/>
              <a:gd name="T18" fmla="*/ 3625 w 5813"/>
              <a:gd name="T19" fmla="*/ 6686 h 6687"/>
              <a:gd name="T20" fmla="*/ 4343 w 5813"/>
              <a:gd name="T21" fmla="*/ 6000 h 6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6687">
                <a:moveTo>
                  <a:pt x="4343" y="6000"/>
                </a:moveTo>
                <a:lnTo>
                  <a:pt x="4343" y="6000"/>
                </a:lnTo>
                <a:cubicBezTo>
                  <a:pt x="5812" y="6000"/>
                  <a:pt x="5812" y="6000"/>
                  <a:pt x="5812" y="6000"/>
                </a:cubicBezTo>
                <a:lnTo>
                  <a:pt x="5812" y="6000"/>
                </a:lnTo>
                <a:cubicBezTo>
                  <a:pt x="5812" y="3656"/>
                  <a:pt x="4875" y="1531"/>
                  <a:pt x="3343" y="0"/>
                </a:cubicBezTo>
                <a:cubicBezTo>
                  <a:pt x="0" y="3344"/>
                  <a:pt x="0" y="3344"/>
                  <a:pt x="0" y="3344"/>
                </a:cubicBezTo>
                <a:cubicBezTo>
                  <a:pt x="687" y="4000"/>
                  <a:pt x="1093" y="4938"/>
                  <a:pt x="1093" y="6000"/>
                </a:cubicBezTo>
                <a:lnTo>
                  <a:pt x="1093" y="6000"/>
                </a:lnTo>
                <a:cubicBezTo>
                  <a:pt x="2906" y="6000"/>
                  <a:pt x="2906" y="6000"/>
                  <a:pt x="2906" y="6000"/>
                </a:cubicBezTo>
                <a:cubicBezTo>
                  <a:pt x="3625" y="6686"/>
                  <a:pt x="3625" y="6686"/>
                  <a:pt x="3625" y="6686"/>
                </a:cubicBezTo>
                <a:lnTo>
                  <a:pt x="4343" y="6000"/>
                </a:ln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6" name="Text Placeholder 1"/>
          <p:cNvSpPr>
            <a:spLocks noGrp="1"/>
          </p:cNvSpPr>
          <p:nvPr>
            <p:ph type="body" sz="quarter" idx="13"/>
          </p:nvPr>
        </p:nvSpPr>
        <p:spPr>
          <a:xfrm>
            <a:off x="2112708" y="340660"/>
            <a:ext cx="19429396" cy="1462152"/>
          </a:xfrm>
        </p:spPr>
        <p:txBody>
          <a:bodyPr/>
          <a:lstStyle/>
          <a:p>
            <a:r>
              <a:rPr lang="en-US" dirty="0">
                <a:solidFill>
                  <a:schemeClr val="bg2"/>
                </a:solidFill>
              </a:rPr>
              <a:t>Functioning with Covid-19</a:t>
            </a:r>
          </a:p>
        </p:txBody>
      </p:sp>
      <p:sp>
        <p:nvSpPr>
          <p:cNvPr id="227" name="Text Placeholder 2"/>
          <p:cNvSpPr>
            <a:spLocks noGrp="1"/>
          </p:cNvSpPr>
          <p:nvPr>
            <p:ph type="body" sz="quarter" idx="14"/>
          </p:nvPr>
        </p:nvSpPr>
        <p:spPr>
          <a:xfrm>
            <a:off x="2112709" y="1371600"/>
            <a:ext cx="19429298" cy="778933"/>
          </a:xfrm>
        </p:spPr>
        <p:txBody>
          <a:bodyPr/>
          <a:lstStyle/>
          <a:p>
            <a:r>
              <a:rPr lang="en-US" b="1" dirty="0">
                <a:solidFill>
                  <a:schemeClr val="bg1">
                    <a:lumMod val="65000"/>
                  </a:schemeClr>
                </a:solidFill>
              </a:rPr>
              <a:t>Eight Highlights</a:t>
            </a:r>
          </a:p>
        </p:txBody>
      </p:sp>
      <p:sp>
        <p:nvSpPr>
          <p:cNvPr id="228"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28</a:t>
            </a:fld>
            <a:endParaRPr lang="en-US" dirty="0"/>
          </a:p>
        </p:txBody>
      </p:sp>
      <p:sp>
        <p:nvSpPr>
          <p:cNvPr id="229" name="Freeform 41"/>
          <p:cNvSpPr>
            <a:spLocks noEditPoints="1"/>
          </p:cNvSpPr>
          <p:nvPr/>
        </p:nvSpPr>
        <p:spPr bwMode="auto">
          <a:xfrm>
            <a:off x="10646936" y="8870013"/>
            <a:ext cx="1279428" cy="960190"/>
          </a:xfrm>
          <a:custGeom>
            <a:avLst/>
            <a:gdLst>
              <a:gd name="T0" fmla="*/ 899 w 1092"/>
              <a:gd name="T1" fmla="*/ 20 h 819"/>
              <a:gd name="T2" fmla="*/ 242 w 1092"/>
              <a:gd name="T3" fmla="*/ 0 h 819"/>
              <a:gd name="T4" fmla="*/ 20 w 1092"/>
              <a:gd name="T5" fmla="*/ 193 h 819"/>
              <a:gd name="T6" fmla="*/ 17 w 1092"/>
              <a:gd name="T7" fmla="*/ 287 h 819"/>
              <a:gd name="T8" fmla="*/ 546 w 1092"/>
              <a:gd name="T9" fmla="*/ 819 h 819"/>
              <a:gd name="T10" fmla="*/ 1075 w 1092"/>
              <a:gd name="T11" fmla="*/ 287 h 819"/>
              <a:gd name="T12" fmla="*/ 1072 w 1092"/>
              <a:gd name="T13" fmla="*/ 193 h 819"/>
              <a:gd name="T14" fmla="*/ 470 w 1092"/>
              <a:gd name="T15" fmla="*/ 239 h 819"/>
              <a:gd name="T16" fmla="*/ 622 w 1092"/>
              <a:gd name="T17" fmla="*/ 239 h 819"/>
              <a:gd name="T18" fmla="*/ 666 w 1092"/>
              <a:gd name="T19" fmla="*/ 76 h 819"/>
              <a:gd name="T20" fmla="*/ 648 w 1092"/>
              <a:gd name="T21" fmla="*/ 217 h 819"/>
              <a:gd name="T22" fmla="*/ 444 w 1092"/>
              <a:gd name="T23" fmla="*/ 217 h 819"/>
              <a:gd name="T24" fmla="*/ 426 w 1092"/>
              <a:gd name="T25" fmla="*/ 76 h 819"/>
              <a:gd name="T26" fmla="*/ 444 w 1092"/>
              <a:gd name="T27" fmla="*/ 217 h 819"/>
              <a:gd name="T28" fmla="*/ 546 w 1092"/>
              <a:gd name="T29" fmla="*/ 698 h 819"/>
              <a:gd name="T30" fmla="*/ 631 w 1092"/>
              <a:gd name="T31" fmla="*/ 273 h 819"/>
              <a:gd name="T32" fmla="*/ 833 w 1092"/>
              <a:gd name="T33" fmla="*/ 273 h 819"/>
              <a:gd name="T34" fmla="*/ 666 w 1092"/>
              <a:gd name="T35" fmla="*/ 273 h 819"/>
              <a:gd name="T36" fmla="*/ 759 w 1092"/>
              <a:gd name="T37" fmla="*/ 169 h 819"/>
              <a:gd name="T38" fmla="*/ 675 w 1092"/>
              <a:gd name="T39" fmla="*/ 239 h 819"/>
              <a:gd name="T40" fmla="*/ 826 w 1092"/>
              <a:gd name="T41" fmla="*/ 68 h 819"/>
              <a:gd name="T42" fmla="*/ 707 w 1092"/>
              <a:gd name="T43" fmla="*/ 68 h 819"/>
              <a:gd name="T44" fmla="*/ 470 w 1092"/>
              <a:gd name="T45" fmla="*/ 68 h 819"/>
              <a:gd name="T46" fmla="*/ 546 w 1092"/>
              <a:gd name="T47" fmla="*/ 131 h 819"/>
              <a:gd name="T48" fmla="*/ 266 w 1092"/>
              <a:gd name="T49" fmla="*/ 68 h 819"/>
              <a:gd name="T50" fmla="*/ 331 w 1092"/>
              <a:gd name="T51" fmla="*/ 123 h 819"/>
              <a:gd name="T52" fmla="*/ 417 w 1092"/>
              <a:gd name="T53" fmla="*/ 239 h 819"/>
              <a:gd name="T54" fmla="*/ 333 w 1092"/>
              <a:gd name="T55" fmla="*/ 169 h 819"/>
              <a:gd name="T56" fmla="*/ 510 w 1092"/>
              <a:gd name="T57" fmla="*/ 692 h 819"/>
              <a:gd name="T58" fmla="*/ 426 w 1092"/>
              <a:gd name="T59" fmla="*/ 273 h 819"/>
              <a:gd name="T60" fmla="*/ 98 w 1092"/>
              <a:gd name="T61" fmla="*/ 273 h 819"/>
              <a:gd name="T62" fmla="*/ 434 w 1092"/>
              <a:gd name="T63" fmla="*/ 631 h 819"/>
              <a:gd name="T64" fmla="*/ 994 w 1092"/>
              <a:gd name="T65" fmla="*/ 273 h 819"/>
              <a:gd name="T66" fmla="*/ 873 w 1092"/>
              <a:gd name="T67" fmla="*/ 273 h 819"/>
              <a:gd name="T68" fmla="*/ 785 w 1092"/>
              <a:gd name="T69" fmla="*/ 147 h 819"/>
              <a:gd name="T70" fmla="*/ 1021 w 1092"/>
              <a:gd name="T71" fmla="*/ 239 h 819"/>
              <a:gd name="T72" fmla="*/ 228 w 1092"/>
              <a:gd name="T73" fmla="*/ 82 h 819"/>
              <a:gd name="T74" fmla="*/ 215 w 1092"/>
              <a:gd name="T75" fmla="*/ 239 h 819"/>
              <a:gd name="T76" fmla="*/ 228 w 1092"/>
              <a:gd name="T77" fmla="*/ 8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2" h="819">
                <a:moveTo>
                  <a:pt x="1072" y="193"/>
                </a:moveTo>
                <a:cubicBezTo>
                  <a:pt x="899" y="20"/>
                  <a:pt x="899" y="20"/>
                  <a:pt x="899" y="20"/>
                </a:cubicBezTo>
                <a:cubicBezTo>
                  <a:pt x="886" y="7"/>
                  <a:pt x="868" y="0"/>
                  <a:pt x="850" y="0"/>
                </a:cubicBezTo>
                <a:cubicBezTo>
                  <a:pt x="242" y="0"/>
                  <a:pt x="242" y="0"/>
                  <a:pt x="242" y="0"/>
                </a:cubicBezTo>
                <a:cubicBezTo>
                  <a:pt x="224" y="0"/>
                  <a:pt x="206" y="7"/>
                  <a:pt x="193" y="20"/>
                </a:cubicBezTo>
                <a:cubicBezTo>
                  <a:pt x="20" y="193"/>
                  <a:pt x="20" y="193"/>
                  <a:pt x="20" y="193"/>
                </a:cubicBezTo>
                <a:cubicBezTo>
                  <a:pt x="7" y="207"/>
                  <a:pt x="0" y="224"/>
                  <a:pt x="0" y="242"/>
                </a:cubicBezTo>
                <a:cubicBezTo>
                  <a:pt x="0" y="258"/>
                  <a:pt x="6" y="274"/>
                  <a:pt x="17" y="287"/>
                </a:cubicBezTo>
                <a:cubicBezTo>
                  <a:pt x="495" y="796"/>
                  <a:pt x="495" y="796"/>
                  <a:pt x="495" y="796"/>
                </a:cubicBezTo>
                <a:cubicBezTo>
                  <a:pt x="508" y="810"/>
                  <a:pt x="527" y="819"/>
                  <a:pt x="546" y="819"/>
                </a:cubicBezTo>
                <a:cubicBezTo>
                  <a:pt x="565" y="819"/>
                  <a:pt x="584" y="810"/>
                  <a:pt x="597" y="796"/>
                </a:cubicBezTo>
                <a:cubicBezTo>
                  <a:pt x="1075" y="287"/>
                  <a:pt x="1075" y="287"/>
                  <a:pt x="1075" y="287"/>
                </a:cubicBezTo>
                <a:cubicBezTo>
                  <a:pt x="1086" y="274"/>
                  <a:pt x="1092" y="257"/>
                  <a:pt x="1092" y="241"/>
                </a:cubicBezTo>
                <a:cubicBezTo>
                  <a:pt x="1092" y="224"/>
                  <a:pt x="1085" y="207"/>
                  <a:pt x="1072" y="193"/>
                </a:cubicBezTo>
                <a:close/>
                <a:moveTo>
                  <a:pt x="622" y="239"/>
                </a:moveTo>
                <a:cubicBezTo>
                  <a:pt x="470" y="239"/>
                  <a:pt x="470" y="239"/>
                  <a:pt x="470" y="239"/>
                </a:cubicBezTo>
                <a:cubicBezTo>
                  <a:pt x="546" y="176"/>
                  <a:pt x="546" y="176"/>
                  <a:pt x="546" y="176"/>
                </a:cubicBezTo>
                <a:lnTo>
                  <a:pt x="622" y="239"/>
                </a:lnTo>
                <a:close/>
                <a:moveTo>
                  <a:pt x="573" y="154"/>
                </a:moveTo>
                <a:cubicBezTo>
                  <a:pt x="666" y="76"/>
                  <a:pt x="666" y="76"/>
                  <a:pt x="666" y="76"/>
                </a:cubicBezTo>
                <a:cubicBezTo>
                  <a:pt x="735" y="145"/>
                  <a:pt x="735" y="145"/>
                  <a:pt x="735" y="145"/>
                </a:cubicBezTo>
                <a:cubicBezTo>
                  <a:pt x="648" y="217"/>
                  <a:pt x="648" y="217"/>
                  <a:pt x="648" y="217"/>
                </a:cubicBezTo>
                <a:lnTo>
                  <a:pt x="573" y="154"/>
                </a:lnTo>
                <a:close/>
                <a:moveTo>
                  <a:pt x="444" y="217"/>
                </a:moveTo>
                <a:cubicBezTo>
                  <a:pt x="357" y="145"/>
                  <a:pt x="357" y="145"/>
                  <a:pt x="357" y="145"/>
                </a:cubicBezTo>
                <a:cubicBezTo>
                  <a:pt x="426" y="76"/>
                  <a:pt x="426" y="76"/>
                  <a:pt x="426" y="76"/>
                </a:cubicBezTo>
                <a:cubicBezTo>
                  <a:pt x="519" y="154"/>
                  <a:pt x="519" y="154"/>
                  <a:pt x="519" y="154"/>
                </a:cubicBezTo>
                <a:lnTo>
                  <a:pt x="444" y="217"/>
                </a:lnTo>
                <a:close/>
                <a:moveTo>
                  <a:pt x="631" y="273"/>
                </a:moveTo>
                <a:cubicBezTo>
                  <a:pt x="546" y="698"/>
                  <a:pt x="546" y="698"/>
                  <a:pt x="546" y="698"/>
                </a:cubicBezTo>
                <a:cubicBezTo>
                  <a:pt x="461" y="273"/>
                  <a:pt x="461" y="273"/>
                  <a:pt x="461" y="273"/>
                </a:cubicBezTo>
                <a:lnTo>
                  <a:pt x="631" y="273"/>
                </a:lnTo>
                <a:close/>
                <a:moveTo>
                  <a:pt x="666" y="273"/>
                </a:moveTo>
                <a:cubicBezTo>
                  <a:pt x="833" y="273"/>
                  <a:pt x="833" y="273"/>
                  <a:pt x="833" y="273"/>
                </a:cubicBezTo>
                <a:cubicBezTo>
                  <a:pt x="582" y="692"/>
                  <a:pt x="582" y="692"/>
                  <a:pt x="582" y="692"/>
                </a:cubicBezTo>
                <a:lnTo>
                  <a:pt x="666" y="273"/>
                </a:lnTo>
                <a:close/>
                <a:moveTo>
                  <a:pt x="675" y="239"/>
                </a:moveTo>
                <a:cubicBezTo>
                  <a:pt x="759" y="169"/>
                  <a:pt x="759" y="169"/>
                  <a:pt x="759" y="169"/>
                </a:cubicBezTo>
                <a:cubicBezTo>
                  <a:pt x="829" y="239"/>
                  <a:pt x="829" y="239"/>
                  <a:pt x="829" y="239"/>
                </a:cubicBezTo>
                <a:lnTo>
                  <a:pt x="675" y="239"/>
                </a:lnTo>
                <a:close/>
                <a:moveTo>
                  <a:pt x="707" y="68"/>
                </a:moveTo>
                <a:cubicBezTo>
                  <a:pt x="826" y="68"/>
                  <a:pt x="826" y="68"/>
                  <a:pt x="826" y="68"/>
                </a:cubicBezTo>
                <a:cubicBezTo>
                  <a:pt x="761" y="123"/>
                  <a:pt x="761" y="123"/>
                  <a:pt x="761" y="123"/>
                </a:cubicBezTo>
                <a:lnTo>
                  <a:pt x="707" y="68"/>
                </a:lnTo>
                <a:close/>
                <a:moveTo>
                  <a:pt x="546" y="131"/>
                </a:moveTo>
                <a:cubicBezTo>
                  <a:pt x="470" y="68"/>
                  <a:pt x="470" y="68"/>
                  <a:pt x="470" y="68"/>
                </a:cubicBezTo>
                <a:cubicBezTo>
                  <a:pt x="622" y="68"/>
                  <a:pt x="622" y="68"/>
                  <a:pt x="622" y="68"/>
                </a:cubicBezTo>
                <a:lnTo>
                  <a:pt x="546" y="131"/>
                </a:lnTo>
                <a:close/>
                <a:moveTo>
                  <a:pt x="331" y="123"/>
                </a:moveTo>
                <a:cubicBezTo>
                  <a:pt x="266" y="68"/>
                  <a:pt x="266" y="68"/>
                  <a:pt x="266" y="68"/>
                </a:cubicBezTo>
                <a:cubicBezTo>
                  <a:pt x="385" y="68"/>
                  <a:pt x="385" y="68"/>
                  <a:pt x="385" y="68"/>
                </a:cubicBezTo>
                <a:lnTo>
                  <a:pt x="331" y="123"/>
                </a:lnTo>
                <a:close/>
                <a:moveTo>
                  <a:pt x="333" y="169"/>
                </a:moveTo>
                <a:cubicBezTo>
                  <a:pt x="417" y="239"/>
                  <a:pt x="417" y="239"/>
                  <a:pt x="417" y="239"/>
                </a:cubicBezTo>
                <a:cubicBezTo>
                  <a:pt x="263" y="239"/>
                  <a:pt x="263" y="239"/>
                  <a:pt x="263" y="239"/>
                </a:cubicBezTo>
                <a:lnTo>
                  <a:pt x="333" y="169"/>
                </a:lnTo>
                <a:close/>
                <a:moveTo>
                  <a:pt x="426" y="273"/>
                </a:moveTo>
                <a:cubicBezTo>
                  <a:pt x="510" y="692"/>
                  <a:pt x="510" y="692"/>
                  <a:pt x="510" y="692"/>
                </a:cubicBezTo>
                <a:cubicBezTo>
                  <a:pt x="259" y="273"/>
                  <a:pt x="259" y="273"/>
                  <a:pt x="259" y="273"/>
                </a:cubicBezTo>
                <a:lnTo>
                  <a:pt x="426" y="273"/>
                </a:lnTo>
                <a:close/>
                <a:moveTo>
                  <a:pt x="434" y="631"/>
                </a:moveTo>
                <a:cubicBezTo>
                  <a:pt x="98" y="273"/>
                  <a:pt x="98" y="273"/>
                  <a:pt x="98" y="273"/>
                </a:cubicBezTo>
                <a:cubicBezTo>
                  <a:pt x="219" y="273"/>
                  <a:pt x="219" y="273"/>
                  <a:pt x="219" y="273"/>
                </a:cubicBezTo>
                <a:lnTo>
                  <a:pt x="434" y="631"/>
                </a:lnTo>
                <a:close/>
                <a:moveTo>
                  <a:pt x="873" y="273"/>
                </a:moveTo>
                <a:cubicBezTo>
                  <a:pt x="994" y="273"/>
                  <a:pt x="994" y="273"/>
                  <a:pt x="994" y="273"/>
                </a:cubicBezTo>
                <a:cubicBezTo>
                  <a:pt x="658" y="631"/>
                  <a:pt x="658" y="631"/>
                  <a:pt x="658" y="631"/>
                </a:cubicBezTo>
                <a:lnTo>
                  <a:pt x="873" y="273"/>
                </a:lnTo>
                <a:close/>
                <a:moveTo>
                  <a:pt x="877" y="239"/>
                </a:moveTo>
                <a:cubicBezTo>
                  <a:pt x="785" y="147"/>
                  <a:pt x="785" y="147"/>
                  <a:pt x="785" y="147"/>
                </a:cubicBezTo>
                <a:cubicBezTo>
                  <a:pt x="864" y="82"/>
                  <a:pt x="864" y="82"/>
                  <a:pt x="864" y="82"/>
                </a:cubicBezTo>
                <a:cubicBezTo>
                  <a:pt x="1021" y="239"/>
                  <a:pt x="1021" y="239"/>
                  <a:pt x="1021" y="239"/>
                </a:cubicBezTo>
                <a:lnTo>
                  <a:pt x="877" y="239"/>
                </a:lnTo>
                <a:close/>
                <a:moveTo>
                  <a:pt x="228" y="82"/>
                </a:moveTo>
                <a:cubicBezTo>
                  <a:pt x="307" y="147"/>
                  <a:pt x="307" y="147"/>
                  <a:pt x="307" y="147"/>
                </a:cubicBezTo>
                <a:cubicBezTo>
                  <a:pt x="215" y="239"/>
                  <a:pt x="215" y="239"/>
                  <a:pt x="215" y="239"/>
                </a:cubicBezTo>
                <a:cubicBezTo>
                  <a:pt x="68" y="239"/>
                  <a:pt x="68" y="239"/>
                  <a:pt x="68" y="239"/>
                </a:cubicBezTo>
                <a:lnTo>
                  <a:pt x="228" y="82"/>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sp>
        <p:nvSpPr>
          <p:cNvPr id="230" name="Freeform 45"/>
          <p:cNvSpPr>
            <a:spLocks noEditPoints="1"/>
          </p:cNvSpPr>
          <p:nvPr/>
        </p:nvSpPr>
        <p:spPr bwMode="auto">
          <a:xfrm>
            <a:off x="10861424" y="3997768"/>
            <a:ext cx="1255963" cy="1256291"/>
          </a:xfrm>
          <a:custGeom>
            <a:avLst/>
            <a:gdLst>
              <a:gd name="T0" fmla="*/ 419 w 425"/>
              <a:gd name="T1" fmla="*/ 2 h 425"/>
              <a:gd name="T2" fmla="*/ 411 w 425"/>
              <a:gd name="T3" fmla="*/ 0 h 425"/>
              <a:gd name="T4" fmla="*/ 404 w 425"/>
              <a:gd name="T5" fmla="*/ 3 h 425"/>
              <a:gd name="T6" fmla="*/ 6 w 425"/>
              <a:gd name="T7" fmla="*/ 268 h 425"/>
              <a:gd name="T8" fmla="*/ 0 w 425"/>
              <a:gd name="T9" fmla="*/ 280 h 425"/>
              <a:gd name="T10" fmla="*/ 8 w 425"/>
              <a:gd name="T11" fmla="*/ 291 h 425"/>
              <a:gd name="T12" fmla="*/ 112 w 425"/>
              <a:gd name="T13" fmla="*/ 333 h 425"/>
              <a:gd name="T14" fmla="*/ 161 w 425"/>
              <a:gd name="T15" fmla="*/ 418 h 425"/>
              <a:gd name="T16" fmla="*/ 172 w 425"/>
              <a:gd name="T17" fmla="*/ 425 h 425"/>
              <a:gd name="T18" fmla="*/ 173 w 425"/>
              <a:gd name="T19" fmla="*/ 425 h 425"/>
              <a:gd name="T20" fmla="*/ 184 w 425"/>
              <a:gd name="T21" fmla="*/ 419 h 425"/>
              <a:gd name="T22" fmla="*/ 211 w 425"/>
              <a:gd name="T23" fmla="*/ 373 h 425"/>
              <a:gd name="T24" fmla="*/ 340 w 425"/>
              <a:gd name="T25" fmla="*/ 424 h 425"/>
              <a:gd name="T26" fmla="*/ 345 w 425"/>
              <a:gd name="T27" fmla="*/ 425 h 425"/>
              <a:gd name="T28" fmla="*/ 352 w 425"/>
              <a:gd name="T29" fmla="*/ 423 h 425"/>
              <a:gd name="T30" fmla="*/ 358 w 425"/>
              <a:gd name="T31" fmla="*/ 414 h 425"/>
              <a:gd name="T32" fmla="*/ 424 w 425"/>
              <a:gd name="T33" fmla="*/ 16 h 425"/>
              <a:gd name="T34" fmla="*/ 419 w 425"/>
              <a:gd name="T35" fmla="*/ 2 h 425"/>
              <a:gd name="T36" fmla="*/ 42 w 425"/>
              <a:gd name="T37" fmla="*/ 276 h 425"/>
              <a:gd name="T38" fmla="*/ 349 w 425"/>
              <a:gd name="T39" fmla="*/ 71 h 425"/>
              <a:gd name="T40" fmla="*/ 126 w 425"/>
              <a:gd name="T41" fmla="*/ 310 h 425"/>
              <a:gd name="T42" fmla="*/ 122 w 425"/>
              <a:gd name="T43" fmla="*/ 308 h 425"/>
              <a:gd name="T44" fmla="*/ 42 w 425"/>
              <a:gd name="T45" fmla="*/ 276 h 425"/>
              <a:gd name="T46" fmla="*/ 135 w 425"/>
              <a:gd name="T47" fmla="*/ 320 h 425"/>
              <a:gd name="T48" fmla="*/ 135 w 425"/>
              <a:gd name="T49" fmla="*/ 320 h 425"/>
              <a:gd name="T50" fmla="*/ 386 w 425"/>
              <a:gd name="T51" fmla="*/ 51 h 425"/>
              <a:gd name="T52" fmla="*/ 172 w 425"/>
              <a:gd name="T53" fmla="*/ 384 h 425"/>
              <a:gd name="T54" fmla="*/ 135 w 425"/>
              <a:gd name="T55" fmla="*/ 320 h 425"/>
              <a:gd name="T56" fmla="*/ 335 w 425"/>
              <a:gd name="T57" fmla="*/ 393 h 425"/>
              <a:gd name="T58" fmla="*/ 221 w 425"/>
              <a:gd name="T59" fmla="*/ 348 h 425"/>
              <a:gd name="T60" fmla="*/ 213 w 425"/>
              <a:gd name="T61" fmla="*/ 346 h 425"/>
              <a:gd name="T62" fmla="*/ 388 w 425"/>
              <a:gd name="T63" fmla="*/ 76 h 425"/>
              <a:gd name="T64" fmla="*/ 335 w 425"/>
              <a:gd name="T65" fmla="*/ 39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 h="425">
                <a:moveTo>
                  <a:pt x="419" y="2"/>
                </a:moveTo>
                <a:cubicBezTo>
                  <a:pt x="416" y="1"/>
                  <a:pt x="414" y="0"/>
                  <a:pt x="411" y="0"/>
                </a:cubicBezTo>
                <a:cubicBezTo>
                  <a:pt x="409" y="0"/>
                  <a:pt x="406" y="1"/>
                  <a:pt x="404" y="3"/>
                </a:cubicBezTo>
                <a:cubicBezTo>
                  <a:pt x="6" y="268"/>
                  <a:pt x="6" y="268"/>
                  <a:pt x="6" y="268"/>
                </a:cubicBezTo>
                <a:cubicBezTo>
                  <a:pt x="2" y="271"/>
                  <a:pt x="0" y="276"/>
                  <a:pt x="0" y="280"/>
                </a:cubicBezTo>
                <a:cubicBezTo>
                  <a:pt x="1" y="285"/>
                  <a:pt x="4" y="290"/>
                  <a:pt x="8" y="291"/>
                </a:cubicBezTo>
                <a:cubicBezTo>
                  <a:pt x="112" y="333"/>
                  <a:pt x="112" y="333"/>
                  <a:pt x="112" y="333"/>
                </a:cubicBezTo>
                <a:cubicBezTo>
                  <a:pt x="161" y="418"/>
                  <a:pt x="161" y="418"/>
                  <a:pt x="161" y="418"/>
                </a:cubicBezTo>
                <a:cubicBezTo>
                  <a:pt x="163" y="422"/>
                  <a:pt x="168" y="425"/>
                  <a:pt x="172" y="425"/>
                </a:cubicBezTo>
                <a:cubicBezTo>
                  <a:pt x="172" y="425"/>
                  <a:pt x="172" y="425"/>
                  <a:pt x="173" y="425"/>
                </a:cubicBezTo>
                <a:cubicBezTo>
                  <a:pt x="177" y="425"/>
                  <a:pt x="181" y="423"/>
                  <a:pt x="184" y="419"/>
                </a:cubicBezTo>
                <a:cubicBezTo>
                  <a:pt x="211" y="373"/>
                  <a:pt x="211" y="373"/>
                  <a:pt x="211" y="373"/>
                </a:cubicBezTo>
                <a:cubicBezTo>
                  <a:pt x="340" y="424"/>
                  <a:pt x="340" y="424"/>
                  <a:pt x="340" y="424"/>
                </a:cubicBezTo>
                <a:cubicBezTo>
                  <a:pt x="342" y="425"/>
                  <a:pt x="343" y="425"/>
                  <a:pt x="345" y="425"/>
                </a:cubicBezTo>
                <a:cubicBezTo>
                  <a:pt x="347" y="425"/>
                  <a:pt x="350" y="424"/>
                  <a:pt x="352" y="423"/>
                </a:cubicBezTo>
                <a:cubicBezTo>
                  <a:pt x="355" y="421"/>
                  <a:pt x="357" y="418"/>
                  <a:pt x="358" y="414"/>
                </a:cubicBezTo>
                <a:cubicBezTo>
                  <a:pt x="424" y="16"/>
                  <a:pt x="424" y="16"/>
                  <a:pt x="424" y="16"/>
                </a:cubicBezTo>
                <a:cubicBezTo>
                  <a:pt x="425" y="11"/>
                  <a:pt x="423" y="5"/>
                  <a:pt x="419" y="2"/>
                </a:cubicBezTo>
                <a:close/>
                <a:moveTo>
                  <a:pt x="42" y="276"/>
                </a:moveTo>
                <a:cubicBezTo>
                  <a:pt x="349" y="71"/>
                  <a:pt x="349" y="71"/>
                  <a:pt x="349" y="71"/>
                </a:cubicBezTo>
                <a:cubicBezTo>
                  <a:pt x="126" y="310"/>
                  <a:pt x="126" y="310"/>
                  <a:pt x="126" y="310"/>
                </a:cubicBezTo>
                <a:cubicBezTo>
                  <a:pt x="124" y="310"/>
                  <a:pt x="123" y="309"/>
                  <a:pt x="122" y="308"/>
                </a:cubicBezTo>
                <a:lnTo>
                  <a:pt x="42" y="276"/>
                </a:lnTo>
                <a:close/>
                <a:moveTo>
                  <a:pt x="135" y="320"/>
                </a:moveTo>
                <a:cubicBezTo>
                  <a:pt x="135" y="320"/>
                  <a:pt x="135" y="320"/>
                  <a:pt x="135" y="320"/>
                </a:cubicBezTo>
                <a:cubicBezTo>
                  <a:pt x="386" y="51"/>
                  <a:pt x="386" y="51"/>
                  <a:pt x="386" y="51"/>
                </a:cubicBezTo>
                <a:cubicBezTo>
                  <a:pt x="172" y="384"/>
                  <a:pt x="172" y="384"/>
                  <a:pt x="172" y="384"/>
                </a:cubicBezTo>
                <a:lnTo>
                  <a:pt x="135" y="320"/>
                </a:lnTo>
                <a:close/>
                <a:moveTo>
                  <a:pt x="335" y="393"/>
                </a:moveTo>
                <a:cubicBezTo>
                  <a:pt x="221" y="348"/>
                  <a:pt x="221" y="348"/>
                  <a:pt x="221" y="348"/>
                </a:cubicBezTo>
                <a:cubicBezTo>
                  <a:pt x="219" y="347"/>
                  <a:pt x="216" y="347"/>
                  <a:pt x="213" y="346"/>
                </a:cubicBezTo>
                <a:cubicBezTo>
                  <a:pt x="388" y="76"/>
                  <a:pt x="388" y="76"/>
                  <a:pt x="388" y="76"/>
                </a:cubicBezTo>
                <a:lnTo>
                  <a:pt x="335" y="393"/>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grpSp>
        <p:nvGrpSpPr>
          <p:cNvPr id="231" name="Group 106"/>
          <p:cNvGrpSpPr/>
          <p:nvPr/>
        </p:nvGrpSpPr>
        <p:grpSpPr>
          <a:xfrm>
            <a:off x="14325316" y="7620000"/>
            <a:ext cx="1068671" cy="1052175"/>
            <a:chOff x="494476" y="2241785"/>
            <a:chExt cx="239742" cy="256405"/>
          </a:xfrm>
          <a:solidFill>
            <a:schemeClr val="bg1"/>
          </a:solidFill>
        </p:grpSpPr>
        <p:sp>
          <p:nvSpPr>
            <p:cNvPr id="232"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3"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4"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sp>
        <p:nvSpPr>
          <p:cNvPr id="235" name="Freeform 73"/>
          <p:cNvSpPr>
            <a:spLocks noEditPoints="1"/>
          </p:cNvSpPr>
          <p:nvPr/>
        </p:nvSpPr>
        <p:spPr bwMode="auto">
          <a:xfrm>
            <a:off x="12951654" y="8858905"/>
            <a:ext cx="918333" cy="1047096"/>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grpSp>
        <p:nvGrpSpPr>
          <p:cNvPr id="236" name="Group 111"/>
          <p:cNvGrpSpPr/>
          <p:nvPr/>
        </p:nvGrpSpPr>
        <p:grpSpPr>
          <a:xfrm>
            <a:off x="14256825" y="5385924"/>
            <a:ext cx="854519" cy="1249415"/>
            <a:chOff x="527333" y="1217552"/>
            <a:chExt cx="175409" cy="256405"/>
          </a:xfrm>
          <a:solidFill>
            <a:schemeClr val="bg1"/>
          </a:solidFill>
        </p:grpSpPr>
        <p:sp>
          <p:nvSpPr>
            <p:cNvPr id="237"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8" name="Freeform 80"/>
            <p:cNvSpPr>
              <a:spLocks/>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39" name="Group 114"/>
          <p:cNvGrpSpPr/>
          <p:nvPr/>
        </p:nvGrpSpPr>
        <p:grpSpPr>
          <a:xfrm>
            <a:off x="12870447" y="4343400"/>
            <a:ext cx="1103426" cy="928708"/>
            <a:chOff x="1511296" y="730196"/>
            <a:chExt cx="256867" cy="216138"/>
          </a:xfrm>
          <a:solidFill>
            <a:schemeClr val="bg1"/>
          </a:solidFill>
        </p:grpSpPr>
        <p:sp>
          <p:nvSpPr>
            <p:cNvPr id="240"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1" name="Freeform 82"/>
            <p:cNvSpPr>
              <a:spLocks/>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2"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43" name="Group 118"/>
          <p:cNvGrpSpPr/>
          <p:nvPr/>
        </p:nvGrpSpPr>
        <p:grpSpPr>
          <a:xfrm>
            <a:off x="9602787" y="7445816"/>
            <a:ext cx="882011" cy="1293021"/>
            <a:chOff x="1559893" y="2241774"/>
            <a:chExt cx="174947" cy="256404"/>
          </a:xfrm>
          <a:solidFill>
            <a:schemeClr val="bg1"/>
          </a:solidFill>
        </p:grpSpPr>
        <p:sp>
          <p:nvSpPr>
            <p:cNvPr id="244" name="Oval 49"/>
            <p:cNvSpPr>
              <a:spLocks noChangeArrowheads="1"/>
            </p:cNvSpPr>
            <p:nvPr/>
          </p:nvSpPr>
          <p:spPr bwMode="auto">
            <a:xfrm>
              <a:off x="1630705" y="2313975"/>
              <a:ext cx="16662" cy="1666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5" name="Oval 50"/>
            <p:cNvSpPr>
              <a:spLocks noChangeArrowheads="1"/>
            </p:cNvSpPr>
            <p:nvPr/>
          </p:nvSpPr>
          <p:spPr bwMode="auto">
            <a:xfrm>
              <a:off x="1630705" y="2410242"/>
              <a:ext cx="16662"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6" name="Oval 51"/>
            <p:cNvSpPr>
              <a:spLocks noChangeArrowheads="1"/>
            </p:cNvSpPr>
            <p:nvPr/>
          </p:nvSpPr>
          <p:spPr bwMode="auto">
            <a:xfrm>
              <a:off x="1583960" y="2362108"/>
              <a:ext cx="15273"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7" name="Oval 52"/>
            <p:cNvSpPr>
              <a:spLocks noChangeArrowheads="1"/>
            </p:cNvSpPr>
            <p:nvPr/>
          </p:nvSpPr>
          <p:spPr bwMode="auto">
            <a:xfrm>
              <a:off x="1679301" y="2362108"/>
              <a:ext cx="16199"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8" name="Freeform 53"/>
            <p:cNvSpPr>
              <a:spLocks/>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9" name="Freeform 54"/>
            <p:cNvSpPr>
              <a:spLocks/>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0" name="Freeform 55"/>
            <p:cNvSpPr>
              <a:spLocks/>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1" name="Freeform 56"/>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2" name="Freeform 57"/>
            <p:cNvSpPr>
              <a:spLocks/>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53" name="Group 128"/>
          <p:cNvGrpSpPr/>
          <p:nvPr/>
        </p:nvGrpSpPr>
        <p:grpSpPr>
          <a:xfrm>
            <a:off x="9710234" y="5483444"/>
            <a:ext cx="936701" cy="876058"/>
            <a:chOff x="998489" y="2241774"/>
            <a:chExt cx="256404" cy="239742"/>
          </a:xfrm>
          <a:solidFill>
            <a:schemeClr val="bg1"/>
          </a:solidFill>
        </p:grpSpPr>
        <p:sp>
          <p:nvSpPr>
            <p:cNvPr id="254"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5"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6"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7"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8"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9"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0"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1"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2"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sp>
        <p:nvSpPr>
          <p:cNvPr id="263" name="Rectangle 139"/>
          <p:cNvSpPr/>
          <p:nvPr/>
        </p:nvSpPr>
        <p:spPr>
          <a:xfrm>
            <a:off x="1612534" y="485211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Security</a:t>
            </a:r>
          </a:p>
        </p:txBody>
      </p:sp>
      <p:cxnSp>
        <p:nvCxnSpPr>
          <p:cNvPr id="264" name="Elbow Connector 141"/>
          <p:cNvCxnSpPr>
            <a:endCxn id="263" idx="3"/>
          </p:cNvCxnSpPr>
          <p:nvPr/>
        </p:nvCxnSpPr>
        <p:spPr>
          <a:xfrm rot="10800000">
            <a:off x="5932534" y="5392110"/>
            <a:ext cx="3777700" cy="443110"/>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5" name="Rectangle 144"/>
          <p:cNvSpPr/>
          <p:nvPr/>
        </p:nvSpPr>
        <p:spPr>
          <a:xfrm>
            <a:off x="2416063" y="1059180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Employee duty</a:t>
            </a:r>
          </a:p>
        </p:txBody>
      </p:sp>
      <p:cxnSp>
        <p:nvCxnSpPr>
          <p:cNvPr id="266" name="Elbow Connector 146"/>
          <p:cNvCxnSpPr>
            <a:stCxn id="229" idx="31"/>
            <a:endCxn id="265" idx="3"/>
          </p:cNvCxnSpPr>
          <p:nvPr/>
        </p:nvCxnSpPr>
        <p:spPr>
          <a:xfrm flipH="1">
            <a:off x="6736063" y="9609793"/>
            <a:ext cx="4419364" cy="1522007"/>
          </a:xfrm>
          <a:prstGeom prst="bentConnector3">
            <a:avLst>
              <a:gd name="adj1" fmla="val -22617"/>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7" name="Rectangle 151"/>
          <p:cNvSpPr/>
          <p:nvPr/>
        </p:nvSpPr>
        <p:spPr>
          <a:xfrm>
            <a:off x="839787" y="7342087"/>
            <a:ext cx="5186616" cy="1080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Accountability</a:t>
            </a:r>
          </a:p>
        </p:txBody>
      </p:sp>
      <p:cxnSp>
        <p:nvCxnSpPr>
          <p:cNvPr id="268" name="Elbow Connector 153"/>
          <p:cNvCxnSpPr>
            <a:cxnSpLocks/>
            <a:stCxn id="251" idx="8"/>
            <a:endCxn id="267" idx="3"/>
          </p:cNvCxnSpPr>
          <p:nvPr/>
        </p:nvCxnSpPr>
        <p:spPr>
          <a:xfrm flipH="1" flipV="1">
            <a:off x="6026403" y="7882087"/>
            <a:ext cx="3576384" cy="210240"/>
          </a:xfrm>
          <a:prstGeom prst="bentConnector5">
            <a:avLst>
              <a:gd name="adj1" fmla="val -6392"/>
              <a:gd name="adj2" fmla="val -416244"/>
              <a:gd name="adj3" fmla="val 74662"/>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9" name="Rectangle 157"/>
          <p:cNvSpPr/>
          <p:nvPr/>
        </p:nvSpPr>
        <p:spPr>
          <a:xfrm>
            <a:off x="15307195" y="10819386"/>
            <a:ext cx="4320000" cy="10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Data Sharing</a:t>
            </a:r>
          </a:p>
        </p:txBody>
      </p:sp>
      <p:cxnSp>
        <p:nvCxnSpPr>
          <p:cNvPr id="270" name="Elbow Connector 159"/>
          <p:cNvCxnSpPr>
            <a:endCxn id="269" idx="1"/>
          </p:cNvCxnSpPr>
          <p:nvPr/>
        </p:nvCxnSpPr>
        <p:spPr>
          <a:xfrm>
            <a:off x="13570048" y="9906001"/>
            <a:ext cx="1737147" cy="1453385"/>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1" name="Rectangle 164"/>
          <p:cNvSpPr/>
          <p:nvPr/>
        </p:nvSpPr>
        <p:spPr>
          <a:xfrm>
            <a:off x="17624964" y="8451346"/>
            <a:ext cx="5832095"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Data minimization</a:t>
            </a:r>
            <a:endParaRPr lang="en-US" sz="1800" b="1" dirty="0">
              <a:latin typeface="Lato Regular"/>
              <a:cs typeface="Lato Regular"/>
            </a:endParaRPr>
          </a:p>
        </p:txBody>
      </p:sp>
      <p:cxnSp>
        <p:nvCxnSpPr>
          <p:cNvPr id="272" name="Elbow Connector 166"/>
          <p:cNvCxnSpPr>
            <a:cxnSpLocks/>
            <a:endCxn id="271" idx="1"/>
          </p:cNvCxnSpPr>
          <p:nvPr/>
        </p:nvCxnSpPr>
        <p:spPr>
          <a:xfrm>
            <a:off x="15828552" y="7663998"/>
            <a:ext cx="1796412" cy="1327348"/>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3" name="Rectangle 169"/>
          <p:cNvSpPr/>
          <p:nvPr/>
        </p:nvSpPr>
        <p:spPr>
          <a:xfrm>
            <a:off x="17603787" y="5282903"/>
            <a:ext cx="5418610" cy="1080000"/>
          </a:xfrm>
          <a:prstGeom prst="rect">
            <a:avLst/>
          </a:prstGeom>
          <a:solidFill>
            <a:srgbClr val="329FD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Confidentiality</a:t>
            </a:r>
          </a:p>
        </p:txBody>
      </p:sp>
      <p:cxnSp>
        <p:nvCxnSpPr>
          <p:cNvPr id="274" name="Elbow Connector 171"/>
          <p:cNvCxnSpPr>
            <a:cxnSpLocks/>
            <a:stCxn id="237" idx="28"/>
            <a:endCxn id="273" idx="1"/>
          </p:cNvCxnSpPr>
          <p:nvPr/>
        </p:nvCxnSpPr>
        <p:spPr>
          <a:xfrm>
            <a:off x="15036574" y="5818414"/>
            <a:ext cx="2567213" cy="4489"/>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5" name="Rectangle 174"/>
          <p:cNvSpPr/>
          <p:nvPr/>
        </p:nvSpPr>
        <p:spPr>
          <a:xfrm>
            <a:off x="16262666" y="198120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Transparency</a:t>
            </a:r>
          </a:p>
        </p:txBody>
      </p:sp>
      <p:cxnSp>
        <p:nvCxnSpPr>
          <p:cNvPr id="276" name="Elbow Connector 176"/>
          <p:cNvCxnSpPr>
            <a:endCxn id="275" idx="1"/>
          </p:cNvCxnSpPr>
          <p:nvPr/>
        </p:nvCxnSpPr>
        <p:spPr>
          <a:xfrm flipV="1">
            <a:off x="13437073" y="2521200"/>
            <a:ext cx="2825593" cy="1972616"/>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7" name="Rectangle 179"/>
          <p:cNvSpPr/>
          <p:nvPr/>
        </p:nvSpPr>
        <p:spPr>
          <a:xfrm>
            <a:off x="2897187" y="2468635"/>
            <a:ext cx="5289216" cy="10979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Lawful basis</a:t>
            </a:r>
            <a:endParaRPr lang="en-US" sz="1800" b="1" dirty="0">
              <a:latin typeface="Lato Regular"/>
              <a:cs typeface="Lato Regular"/>
            </a:endParaRPr>
          </a:p>
        </p:txBody>
      </p:sp>
      <p:cxnSp>
        <p:nvCxnSpPr>
          <p:cNvPr id="278" name="Elbow Connector 181"/>
          <p:cNvCxnSpPr/>
          <p:nvPr/>
        </p:nvCxnSpPr>
        <p:spPr>
          <a:xfrm rot="10800000">
            <a:off x="8154687" y="2816357"/>
            <a:ext cx="3194323" cy="1638102"/>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914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Freeform 96"/>
          <p:cNvSpPr>
            <a:spLocks noChangeArrowheads="1"/>
          </p:cNvSpPr>
          <p:nvPr/>
        </p:nvSpPr>
        <p:spPr bwMode="auto">
          <a:xfrm>
            <a:off x="12461682" y="3510463"/>
            <a:ext cx="2511366" cy="2432653"/>
          </a:xfrm>
          <a:custGeom>
            <a:avLst/>
            <a:gdLst>
              <a:gd name="T0" fmla="*/ 4968 w 6000"/>
              <a:gd name="T1" fmla="*/ 3500 h 5814"/>
              <a:gd name="T2" fmla="*/ 4968 w 6000"/>
              <a:gd name="T3" fmla="*/ 3500 h 5814"/>
              <a:gd name="T4" fmla="*/ 5999 w 6000"/>
              <a:gd name="T5" fmla="*/ 2469 h 5814"/>
              <a:gd name="T6" fmla="*/ 5999 w 6000"/>
              <a:gd name="T7" fmla="*/ 2469 h 5814"/>
              <a:gd name="T8" fmla="*/ 0 w 6000"/>
              <a:gd name="T9" fmla="*/ 0 h 5814"/>
              <a:gd name="T10" fmla="*/ 0 w 6000"/>
              <a:gd name="T11" fmla="*/ 4688 h 5814"/>
              <a:gd name="T12" fmla="*/ 2656 w 6000"/>
              <a:gd name="T13" fmla="*/ 5813 h 5814"/>
              <a:gd name="T14" fmla="*/ 2656 w 6000"/>
              <a:gd name="T15" fmla="*/ 5813 h 5814"/>
              <a:gd name="T16" fmla="*/ 3937 w 6000"/>
              <a:gd name="T17" fmla="*/ 4532 h 5814"/>
              <a:gd name="T18" fmla="*/ 4905 w 6000"/>
              <a:gd name="T19" fmla="*/ 4500 h 5814"/>
              <a:gd name="T20" fmla="*/ 4968 w 6000"/>
              <a:gd name="T21" fmla="*/ 3500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0" h="5814">
                <a:moveTo>
                  <a:pt x="4968" y="3500"/>
                </a:moveTo>
                <a:lnTo>
                  <a:pt x="4968" y="3500"/>
                </a:lnTo>
                <a:cubicBezTo>
                  <a:pt x="5999" y="2469"/>
                  <a:pt x="5999" y="2469"/>
                  <a:pt x="5999" y="2469"/>
                </a:cubicBezTo>
                <a:lnTo>
                  <a:pt x="5999" y="2469"/>
                </a:lnTo>
                <a:cubicBezTo>
                  <a:pt x="4343" y="813"/>
                  <a:pt x="2156" y="0"/>
                  <a:pt x="0" y="0"/>
                </a:cubicBezTo>
                <a:cubicBezTo>
                  <a:pt x="0" y="4688"/>
                  <a:pt x="0" y="4688"/>
                  <a:pt x="0" y="4688"/>
                </a:cubicBezTo>
                <a:cubicBezTo>
                  <a:pt x="968" y="4688"/>
                  <a:pt x="1937" y="5063"/>
                  <a:pt x="2656" y="5813"/>
                </a:cubicBezTo>
                <a:lnTo>
                  <a:pt x="2656" y="5813"/>
                </a:lnTo>
                <a:cubicBezTo>
                  <a:pt x="3937" y="4532"/>
                  <a:pt x="3937" y="4532"/>
                  <a:pt x="3937" y="4532"/>
                </a:cubicBezTo>
                <a:cubicBezTo>
                  <a:pt x="4905" y="4500"/>
                  <a:pt x="4905" y="4500"/>
                  <a:pt x="4905" y="4500"/>
                </a:cubicBezTo>
                <a:lnTo>
                  <a:pt x="4968" y="3500"/>
                </a:lnTo>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19" name="Freeform 97"/>
          <p:cNvSpPr>
            <a:spLocks noChangeArrowheads="1"/>
          </p:cNvSpPr>
          <p:nvPr/>
        </p:nvSpPr>
        <p:spPr bwMode="auto">
          <a:xfrm>
            <a:off x="9963235" y="3502408"/>
            <a:ext cx="2784458" cy="2432653"/>
          </a:xfrm>
          <a:custGeom>
            <a:avLst/>
            <a:gdLst>
              <a:gd name="T0" fmla="*/ 5968 w 6656"/>
              <a:gd name="T1" fmla="*/ 1438 h 5814"/>
              <a:gd name="T2" fmla="*/ 5968 w 6656"/>
              <a:gd name="T3" fmla="*/ 1438 h 5814"/>
              <a:gd name="T4" fmla="*/ 5968 w 6656"/>
              <a:gd name="T5" fmla="*/ 0 h 5814"/>
              <a:gd name="T6" fmla="*/ 5968 w 6656"/>
              <a:gd name="T7" fmla="*/ 0 h 5814"/>
              <a:gd name="T8" fmla="*/ 0 w 6656"/>
              <a:gd name="T9" fmla="*/ 2469 h 5814"/>
              <a:gd name="T10" fmla="*/ 3312 w 6656"/>
              <a:gd name="T11" fmla="*/ 5813 h 5814"/>
              <a:gd name="T12" fmla="*/ 5968 w 6656"/>
              <a:gd name="T13" fmla="*/ 4688 h 5814"/>
              <a:gd name="T14" fmla="*/ 5968 w 6656"/>
              <a:gd name="T15" fmla="*/ 4688 h 5814"/>
              <a:gd name="T16" fmla="*/ 5968 w 6656"/>
              <a:gd name="T17" fmla="*/ 2907 h 5814"/>
              <a:gd name="T18" fmla="*/ 6655 w 6656"/>
              <a:gd name="T19" fmla="*/ 2188 h 5814"/>
              <a:gd name="T20" fmla="*/ 5968 w 6656"/>
              <a:gd name="T21" fmla="*/ 1438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6" h="5814">
                <a:moveTo>
                  <a:pt x="5968" y="1438"/>
                </a:moveTo>
                <a:lnTo>
                  <a:pt x="5968" y="1438"/>
                </a:lnTo>
                <a:cubicBezTo>
                  <a:pt x="5968" y="0"/>
                  <a:pt x="5968" y="0"/>
                  <a:pt x="5968" y="0"/>
                </a:cubicBezTo>
                <a:lnTo>
                  <a:pt x="5968" y="0"/>
                </a:lnTo>
                <a:cubicBezTo>
                  <a:pt x="3625" y="0"/>
                  <a:pt x="1531" y="938"/>
                  <a:pt x="0" y="2469"/>
                </a:cubicBezTo>
                <a:cubicBezTo>
                  <a:pt x="3312" y="5813"/>
                  <a:pt x="3312" y="5813"/>
                  <a:pt x="3312" y="5813"/>
                </a:cubicBezTo>
                <a:cubicBezTo>
                  <a:pt x="4000" y="5125"/>
                  <a:pt x="4937" y="4688"/>
                  <a:pt x="5968" y="4688"/>
                </a:cubicBezTo>
                <a:lnTo>
                  <a:pt x="5968" y="4688"/>
                </a:lnTo>
                <a:cubicBezTo>
                  <a:pt x="5968" y="2907"/>
                  <a:pt x="5968" y="2907"/>
                  <a:pt x="5968" y="2907"/>
                </a:cubicBezTo>
                <a:cubicBezTo>
                  <a:pt x="6655" y="2188"/>
                  <a:pt x="6655" y="2188"/>
                  <a:pt x="6655" y="2188"/>
                </a:cubicBezTo>
                <a:lnTo>
                  <a:pt x="5968" y="1438"/>
                </a:lnTo>
              </a:path>
            </a:pathLst>
          </a:custGeom>
          <a:solidFill>
            <a:srgbClr val="329FD1"/>
          </a:solidFill>
          <a:ln>
            <a:noFill/>
          </a:ln>
          <a:effectLst/>
        </p:spPr>
        <p:txBody>
          <a:bodyPr wrap="none" lIns="182886" tIns="91443" rIns="182886" bIns="91443" anchor="ctr"/>
          <a:lstStyle/>
          <a:p>
            <a:endParaRPr lang="en-US" sz="2701" dirty="0">
              <a:latin typeface="Lato Light"/>
            </a:endParaRPr>
          </a:p>
        </p:txBody>
      </p:sp>
      <p:sp>
        <p:nvSpPr>
          <p:cNvPr id="220" name="Freeform 98"/>
          <p:cNvSpPr>
            <a:spLocks noChangeArrowheads="1"/>
          </p:cNvSpPr>
          <p:nvPr/>
        </p:nvSpPr>
        <p:spPr bwMode="auto">
          <a:xfrm>
            <a:off x="8916987" y="4536008"/>
            <a:ext cx="2432018" cy="2512018"/>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001">
                <a:moveTo>
                  <a:pt x="0" y="6000"/>
                </a:moveTo>
                <a:lnTo>
                  <a:pt x="0" y="6000"/>
                </a:lnTo>
                <a:cubicBezTo>
                  <a:pt x="4719" y="6000"/>
                  <a:pt x="4719" y="6000"/>
                  <a:pt x="4719" y="6000"/>
                </a:cubicBezTo>
                <a:cubicBezTo>
                  <a:pt x="4719" y="5031"/>
                  <a:pt x="5094" y="4063"/>
                  <a:pt x="5813" y="3344"/>
                </a:cubicBezTo>
                <a:cubicBezTo>
                  <a:pt x="4532" y="2063"/>
                  <a:pt x="4532" y="2063"/>
                  <a:pt x="4532" y="2063"/>
                </a:cubicBezTo>
                <a:cubicBezTo>
                  <a:pt x="4501" y="1031"/>
                  <a:pt x="4501" y="1031"/>
                  <a:pt x="4501" y="1031"/>
                </a:cubicBezTo>
                <a:cubicBezTo>
                  <a:pt x="3532" y="1031"/>
                  <a:pt x="3532" y="1031"/>
                  <a:pt x="3532" y="1031"/>
                </a:cubicBezTo>
                <a:cubicBezTo>
                  <a:pt x="2501" y="0"/>
                  <a:pt x="2501" y="0"/>
                  <a:pt x="2501" y="0"/>
                </a:cubicBezTo>
                <a:cubicBezTo>
                  <a:pt x="844" y="1656"/>
                  <a:pt x="0" y="3813"/>
                  <a:pt x="0" y="6000"/>
                </a:cubicBezTo>
              </a:path>
            </a:pathLst>
          </a:custGeom>
          <a:solidFill>
            <a:srgbClr val="FF0000"/>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1" name="Freeform 99"/>
          <p:cNvSpPr>
            <a:spLocks noChangeArrowheads="1"/>
          </p:cNvSpPr>
          <p:nvPr/>
        </p:nvSpPr>
        <p:spPr bwMode="auto">
          <a:xfrm>
            <a:off x="8916987" y="6760095"/>
            <a:ext cx="2432018" cy="2785185"/>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4" h="6656">
                <a:moveTo>
                  <a:pt x="2501" y="6655"/>
                </a:moveTo>
                <a:lnTo>
                  <a:pt x="2501" y="6655"/>
                </a:lnTo>
                <a:cubicBezTo>
                  <a:pt x="5813" y="3342"/>
                  <a:pt x="5813" y="3342"/>
                  <a:pt x="5813" y="3342"/>
                </a:cubicBezTo>
                <a:cubicBezTo>
                  <a:pt x="5126" y="2655"/>
                  <a:pt x="4719" y="1717"/>
                  <a:pt x="4719" y="687"/>
                </a:cubicBezTo>
                <a:cubicBezTo>
                  <a:pt x="2907" y="687"/>
                  <a:pt x="2907" y="687"/>
                  <a:pt x="2907" y="687"/>
                </a:cubicBezTo>
                <a:cubicBezTo>
                  <a:pt x="2157" y="0"/>
                  <a:pt x="2157" y="0"/>
                  <a:pt x="2157" y="0"/>
                </a:cubicBezTo>
                <a:cubicBezTo>
                  <a:pt x="1469" y="687"/>
                  <a:pt x="1469" y="687"/>
                  <a:pt x="1469" y="687"/>
                </a:cubicBezTo>
                <a:cubicBezTo>
                  <a:pt x="0" y="687"/>
                  <a:pt x="0" y="687"/>
                  <a:pt x="0" y="687"/>
                </a:cubicBezTo>
                <a:cubicBezTo>
                  <a:pt x="0" y="2999"/>
                  <a:pt x="969" y="5123"/>
                  <a:pt x="2501" y="6655"/>
                </a:cubicBez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2" name="Freeform 100"/>
          <p:cNvSpPr>
            <a:spLocks noChangeArrowheads="1"/>
          </p:cNvSpPr>
          <p:nvPr/>
        </p:nvSpPr>
        <p:spPr bwMode="auto">
          <a:xfrm>
            <a:off x="9963235" y="8159147"/>
            <a:ext cx="2498449" cy="2432653"/>
          </a:xfrm>
          <a:custGeom>
            <a:avLst/>
            <a:gdLst>
              <a:gd name="T0" fmla="*/ 5968 w 5969"/>
              <a:gd name="T1" fmla="*/ 5813 h 5814"/>
              <a:gd name="T2" fmla="*/ 5968 w 5969"/>
              <a:gd name="T3" fmla="*/ 5813 h 5814"/>
              <a:gd name="T4" fmla="*/ 5968 w 5969"/>
              <a:gd name="T5" fmla="*/ 1094 h 5814"/>
              <a:gd name="T6" fmla="*/ 3312 w 5969"/>
              <a:gd name="T7" fmla="*/ 0 h 5814"/>
              <a:gd name="T8" fmla="*/ 2031 w 5969"/>
              <a:gd name="T9" fmla="*/ 1250 h 5814"/>
              <a:gd name="T10" fmla="*/ 1031 w 5969"/>
              <a:gd name="T11" fmla="*/ 1313 h 5814"/>
              <a:gd name="T12" fmla="*/ 1031 w 5969"/>
              <a:gd name="T13" fmla="*/ 2282 h 5814"/>
              <a:gd name="T14" fmla="*/ 0 w 5969"/>
              <a:gd name="T15" fmla="*/ 3313 h 5814"/>
              <a:gd name="T16" fmla="*/ 5968 w 5969"/>
              <a:gd name="T17" fmla="*/ 58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9" h="5814">
                <a:moveTo>
                  <a:pt x="5968" y="5813"/>
                </a:moveTo>
                <a:lnTo>
                  <a:pt x="5968" y="5813"/>
                </a:lnTo>
                <a:cubicBezTo>
                  <a:pt x="5968" y="1094"/>
                  <a:pt x="5968" y="1094"/>
                  <a:pt x="5968" y="1094"/>
                </a:cubicBezTo>
                <a:cubicBezTo>
                  <a:pt x="5000" y="1094"/>
                  <a:pt x="4062" y="719"/>
                  <a:pt x="3312" y="0"/>
                </a:cubicBezTo>
                <a:cubicBezTo>
                  <a:pt x="2031" y="1250"/>
                  <a:pt x="2031" y="1250"/>
                  <a:pt x="2031" y="1250"/>
                </a:cubicBezTo>
                <a:cubicBezTo>
                  <a:pt x="1031" y="1313"/>
                  <a:pt x="1031" y="1313"/>
                  <a:pt x="1031" y="1313"/>
                </a:cubicBezTo>
                <a:cubicBezTo>
                  <a:pt x="1031" y="2282"/>
                  <a:pt x="1031" y="2282"/>
                  <a:pt x="1031" y="2282"/>
                </a:cubicBezTo>
                <a:cubicBezTo>
                  <a:pt x="0" y="3313"/>
                  <a:pt x="0" y="3313"/>
                  <a:pt x="0" y="3313"/>
                </a:cubicBezTo>
                <a:cubicBezTo>
                  <a:pt x="1625" y="4969"/>
                  <a:pt x="3812" y="5813"/>
                  <a:pt x="5968" y="5813"/>
                </a:cubicBezTo>
              </a:path>
            </a:pathLst>
          </a:custGeom>
          <a:solidFill>
            <a:srgbClr val="CECECE"/>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3" name="Freeform 101"/>
          <p:cNvSpPr>
            <a:spLocks noChangeArrowheads="1"/>
          </p:cNvSpPr>
          <p:nvPr/>
        </p:nvSpPr>
        <p:spPr bwMode="auto">
          <a:xfrm>
            <a:off x="12171978" y="8159147"/>
            <a:ext cx="2797378" cy="2432653"/>
          </a:xfrm>
          <a:custGeom>
            <a:avLst/>
            <a:gdLst>
              <a:gd name="T0" fmla="*/ 6686 w 6687"/>
              <a:gd name="T1" fmla="*/ 3313 h 5814"/>
              <a:gd name="T2" fmla="*/ 6686 w 6687"/>
              <a:gd name="T3" fmla="*/ 3313 h 5814"/>
              <a:gd name="T4" fmla="*/ 3343 w 6687"/>
              <a:gd name="T5" fmla="*/ 0 h 5814"/>
              <a:gd name="T6" fmla="*/ 687 w 6687"/>
              <a:gd name="T7" fmla="*/ 1094 h 5814"/>
              <a:gd name="T8" fmla="*/ 687 w 6687"/>
              <a:gd name="T9" fmla="*/ 2907 h 5814"/>
              <a:gd name="T10" fmla="*/ 0 w 6687"/>
              <a:gd name="T11" fmla="*/ 3625 h 5814"/>
              <a:gd name="T12" fmla="*/ 687 w 6687"/>
              <a:gd name="T13" fmla="*/ 4344 h 5814"/>
              <a:gd name="T14" fmla="*/ 687 w 6687"/>
              <a:gd name="T15" fmla="*/ 5813 h 5814"/>
              <a:gd name="T16" fmla="*/ 6686 w 6687"/>
              <a:gd name="T17" fmla="*/ 33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7" h="5814">
                <a:moveTo>
                  <a:pt x="6686" y="3313"/>
                </a:moveTo>
                <a:lnTo>
                  <a:pt x="6686" y="3313"/>
                </a:lnTo>
                <a:cubicBezTo>
                  <a:pt x="3343" y="0"/>
                  <a:pt x="3343" y="0"/>
                  <a:pt x="3343" y="0"/>
                </a:cubicBezTo>
                <a:cubicBezTo>
                  <a:pt x="2655" y="657"/>
                  <a:pt x="1718" y="1094"/>
                  <a:pt x="687" y="1094"/>
                </a:cubicBezTo>
                <a:cubicBezTo>
                  <a:pt x="687" y="2907"/>
                  <a:pt x="687" y="2907"/>
                  <a:pt x="687" y="2907"/>
                </a:cubicBezTo>
                <a:cubicBezTo>
                  <a:pt x="0" y="3625"/>
                  <a:pt x="0" y="3625"/>
                  <a:pt x="0" y="3625"/>
                </a:cubicBezTo>
                <a:cubicBezTo>
                  <a:pt x="687" y="4344"/>
                  <a:pt x="687" y="4344"/>
                  <a:pt x="687" y="4344"/>
                </a:cubicBezTo>
                <a:cubicBezTo>
                  <a:pt x="687" y="5813"/>
                  <a:pt x="687" y="5813"/>
                  <a:pt x="687" y="5813"/>
                </a:cubicBezTo>
                <a:cubicBezTo>
                  <a:pt x="3030" y="5813"/>
                  <a:pt x="5155" y="4844"/>
                  <a:pt x="6686" y="3313"/>
                </a:cubicBez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4" name="Freeform 102"/>
          <p:cNvSpPr>
            <a:spLocks noChangeArrowheads="1"/>
          </p:cNvSpPr>
          <p:nvPr/>
        </p:nvSpPr>
        <p:spPr bwMode="auto">
          <a:xfrm>
            <a:off x="13570048" y="7051214"/>
            <a:ext cx="2432018" cy="2499099"/>
          </a:xfrm>
          <a:custGeom>
            <a:avLst/>
            <a:gdLst>
              <a:gd name="T0" fmla="*/ 2312 w 5813"/>
              <a:gd name="T1" fmla="*/ 4937 h 5969"/>
              <a:gd name="T2" fmla="*/ 2312 w 5813"/>
              <a:gd name="T3" fmla="*/ 4937 h 5969"/>
              <a:gd name="T4" fmla="*/ 3343 w 5813"/>
              <a:gd name="T5" fmla="*/ 5968 h 5969"/>
              <a:gd name="T6" fmla="*/ 3343 w 5813"/>
              <a:gd name="T7" fmla="*/ 5968 h 5969"/>
              <a:gd name="T8" fmla="*/ 5812 w 5813"/>
              <a:gd name="T9" fmla="*/ 0 h 5969"/>
              <a:gd name="T10" fmla="*/ 1093 w 5813"/>
              <a:gd name="T11" fmla="*/ 0 h 5969"/>
              <a:gd name="T12" fmla="*/ 0 w 5813"/>
              <a:gd name="T13" fmla="*/ 2655 h 5969"/>
              <a:gd name="T14" fmla="*/ 0 w 5813"/>
              <a:gd name="T15" fmla="*/ 2655 h 5969"/>
              <a:gd name="T16" fmla="*/ 1281 w 5813"/>
              <a:gd name="T17" fmla="*/ 3905 h 5969"/>
              <a:gd name="T18" fmla="*/ 1281 w 5813"/>
              <a:gd name="T19" fmla="*/ 4905 h 5969"/>
              <a:gd name="T20" fmla="*/ 2312 w 5813"/>
              <a:gd name="T21" fmla="*/ 4937 h 5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5969">
                <a:moveTo>
                  <a:pt x="2312" y="4937"/>
                </a:moveTo>
                <a:lnTo>
                  <a:pt x="2312" y="4937"/>
                </a:lnTo>
                <a:cubicBezTo>
                  <a:pt x="3343" y="5968"/>
                  <a:pt x="3343" y="5968"/>
                  <a:pt x="3343" y="5968"/>
                </a:cubicBezTo>
                <a:lnTo>
                  <a:pt x="3343" y="5968"/>
                </a:lnTo>
                <a:cubicBezTo>
                  <a:pt x="5000" y="4312"/>
                  <a:pt x="5812" y="2155"/>
                  <a:pt x="5812" y="0"/>
                </a:cubicBezTo>
                <a:cubicBezTo>
                  <a:pt x="1093" y="0"/>
                  <a:pt x="1093" y="0"/>
                  <a:pt x="1093" y="0"/>
                </a:cubicBezTo>
                <a:cubicBezTo>
                  <a:pt x="1093" y="937"/>
                  <a:pt x="750" y="1905"/>
                  <a:pt x="0" y="2655"/>
                </a:cubicBezTo>
                <a:lnTo>
                  <a:pt x="0" y="2655"/>
                </a:lnTo>
                <a:cubicBezTo>
                  <a:pt x="1281" y="3905"/>
                  <a:pt x="1281" y="3905"/>
                  <a:pt x="1281" y="3905"/>
                </a:cubicBezTo>
                <a:cubicBezTo>
                  <a:pt x="1281" y="4905"/>
                  <a:pt x="1281" y="4905"/>
                  <a:pt x="1281" y="4905"/>
                </a:cubicBezTo>
                <a:lnTo>
                  <a:pt x="2312" y="4937"/>
                </a:lnTo>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5" name="Freeform 103"/>
          <p:cNvSpPr>
            <a:spLocks noChangeArrowheads="1"/>
          </p:cNvSpPr>
          <p:nvPr/>
        </p:nvSpPr>
        <p:spPr bwMode="auto">
          <a:xfrm>
            <a:off x="13571569" y="4543983"/>
            <a:ext cx="2432018" cy="2798104"/>
          </a:xfrm>
          <a:custGeom>
            <a:avLst/>
            <a:gdLst>
              <a:gd name="T0" fmla="*/ 4343 w 5813"/>
              <a:gd name="T1" fmla="*/ 6000 h 6687"/>
              <a:gd name="T2" fmla="*/ 4343 w 5813"/>
              <a:gd name="T3" fmla="*/ 6000 h 6687"/>
              <a:gd name="T4" fmla="*/ 5812 w 5813"/>
              <a:gd name="T5" fmla="*/ 6000 h 6687"/>
              <a:gd name="T6" fmla="*/ 5812 w 5813"/>
              <a:gd name="T7" fmla="*/ 6000 h 6687"/>
              <a:gd name="T8" fmla="*/ 3343 w 5813"/>
              <a:gd name="T9" fmla="*/ 0 h 6687"/>
              <a:gd name="T10" fmla="*/ 0 w 5813"/>
              <a:gd name="T11" fmla="*/ 3344 h 6687"/>
              <a:gd name="T12" fmla="*/ 1093 w 5813"/>
              <a:gd name="T13" fmla="*/ 6000 h 6687"/>
              <a:gd name="T14" fmla="*/ 1093 w 5813"/>
              <a:gd name="T15" fmla="*/ 6000 h 6687"/>
              <a:gd name="T16" fmla="*/ 2906 w 5813"/>
              <a:gd name="T17" fmla="*/ 6000 h 6687"/>
              <a:gd name="T18" fmla="*/ 3625 w 5813"/>
              <a:gd name="T19" fmla="*/ 6686 h 6687"/>
              <a:gd name="T20" fmla="*/ 4343 w 5813"/>
              <a:gd name="T21" fmla="*/ 6000 h 6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13" h="6687">
                <a:moveTo>
                  <a:pt x="4343" y="6000"/>
                </a:moveTo>
                <a:lnTo>
                  <a:pt x="4343" y="6000"/>
                </a:lnTo>
                <a:cubicBezTo>
                  <a:pt x="5812" y="6000"/>
                  <a:pt x="5812" y="6000"/>
                  <a:pt x="5812" y="6000"/>
                </a:cubicBezTo>
                <a:lnTo>
                  <a:pt x="5812" y="6000"/>
                </a:lnTo>
                <a:cubicBezTo>
                  <a:pt x="5812" y="3656"/>
                  <a:pt x="4875" y="1531"/>
                  <a:pt x="3343" y="0"/>
                </a:cubicBezTo>
                <a:cubicBezTo>
                  <a:pt x="0" y="3344"/>
                  <a:pt x="0" y="3344"/>
                  <a:pt x="0" y="3344"/>
                </a:cubicBezTo>
                <a:cubicBezTo>
                  <a:pt x="687" y="4000"/>
                  <a:pt x="1093" y="4938"/>
                  <a:pt x="1093" y="6000"/>
                </a:cubicBezTo>
                <a:lnTo>
                  <a:pt x="1093" y="6000"/>
                </a:lnTo>
                <a:cubicBezTo>
                  <a:pt x="2906" y="6000"/>
                  <a:pt x="2906" y="6000"/>
                  <a:pt x="2906" y="6000"/>
                </a:cubicBezTo>
                <a:cubicBezTo>
                  <a:pt x="3625" y="6686"/>
                  <a:pt x="3625" y="6686"/>
                  <a:pt x="3625" y="6686"/>
                </a:cubicBezTo>
                <a:lnTo>
                  <a:pt x="4343" y="6000"/>
                </a:lnTo>
              </a:path>
            </a:pathLst>
          </a:custGeom>
          <a:solidFill>
            <a:srgbClr val="329FD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182886" tIns="91443" rIns="182886" bIns="91443" anchor="ctr"/>
          <a:lstStyle/>
          <a:p>
            <a:endParaRPr lang="en-US" sz="2701" dirty="0">
              <a:latin typeface="Lato Light"/>
            </a:endParaRPr>
          </a:p>
        </p:txBody>
      </p:sp>
      <p:sp>
        <p:nvSpPr>
          <p:cNvPr id="226" name="Text Placeholder 1"/>
          <p:cNvSpPr>
            <a:spLocks noGrp="1"/>
          </p:cNvSpPr>
          <p:nvPr>
            <p:ph type="body" sz="quarter" idx="13"/>
          </p:nvPr>
        </p:nvSpPr>
        <p:spPr>
          <a:xfrm>
            <a:off x="2112708" y="340660"/>
            <a:ext cx="19429396" cy="1462152"/>
          </a:xfrm>
        </p:spPr>
        <p:txBody>
          <a:bodyPr/>
          <a:lstStyle/>
          <a:p>
            <a:r>
              <a:rPr lang="en-US" dirty="0">
                <a:solidFill>
                  <a:schemeClr val="bg2"/>
                </a:solidFill>
              </a:rPr>
              <a:t>Functioning with Covid-19</a:t>
            </a:r>
          </a:p>
        </p:txBody>
      </p:sp>
      <p:sp>
        <p:nvSpPr>
          <p:cNvPr id="227" name="Text Placeholder 2"/>
          <p:cNvSpPr>
            <a:spLocks noGrp="1"/>
          </p:cNvSpPr>
          <p:nvPr>
            <p:ph type="body" sz="quarter" idx="14"/>
          </p:nvPr>
        </p:nvSpPr>
        <p:spPr>
          <a:xfrm>
            <a:off x="2112709" y="1371600"/>
            <a:ext cx="19429298" cy="778933"/>
          </a:xfrm>
        </p:spPr>
        <p:txBody>
          <a:bodyPr/>
          <a:lstStyle/>
          <a:p>
            <a:r>
              <a:rPr lang="en-US" b="1" dirty="0">
                <a:solidFill>
                  <a:schemeClr val="bg1">
                    <a:lumMod val="65000"/>
                  </a:schemeClr>
                </a:solidFill>
              </a:rPr>
              <a:t>Eight Highlights</a:t>
            </a:r>
          </a:p>
        </p:txBody>
      </p:sp>
      <p:sp>
        <p:nvSpPr>
          <p:cNvPr id="228"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29</a:t>
            </a:fld>
            <a:endParaRPr lang="en-US" dirty="0"/>
          </a:p>
        </p:txBody>
      </p:sp>
      <p:sp>
        <p:nvSpPr>
          <p:cNvPr id="229" name="Freeform 41"/>
          <p:cNvSpPr>
            <a:spLocks noEditPoints="1"/>
          </p:cNvSpPr>
          <p:nvPr/>
        </p:nvSpPr>
        <p:spPr bwMode="auto">
          <a:xfrm>
            <a:off x="10646936" y="8870013"/>
            <a:ext cx="1279428" cy="960190"/>
          </a:xfrm>
          <a:custGeom>
            <a:avLst/>
            <a:gdLst>
              <a:gd name="T0" fmla="*/ 899 w 1092"/>
              <a:gd name="T1" fmla="*/ 20 h 819"/>
              <a:gd name="T2" fmla="*/ 242 w 1092"/>
              <a:gd name="T3" fmla="*/ 0 h 819"/>
              <a:gd name="T4" fmla="*/ 20 w 1092"/>
              <a:gd name="T5" fmla="*/ 193 h 819"/>
              <a:gd name="T6" fmla="*/ 17 w 1092"/>
              <a:gd name="T7" fmla="*/ 287 h 819"/>
              <a:gd name="T8" fmla="*/ 546 w 1092"/>
              <a:gd name="T9" fmla="*/ 819 h 819"/>
              <a:gd name="T10" fmla="*/ 1075 w 1092"/>
              <a:gd name="T11" fmla="*/ 287 h 819"/>
              <a:gd name="T12" fmla="*/ 1072 w 1092"/>
              <a:gd name="T13" fmla="*/ 193 h 819"/>
              <a:gd name="T14" fmla="*/ 470 w 1092"/>
              <a:gd name="T15" fmla="*/ 239 h 819"/>
              <a:gd name="T16" fmla="*/ 622 w 1092"/>
              <a:gd name="T17" fmla="*/ 239 h 819"/>
              <a:gd name="T18" fmla="*/ 666 w 1092"/>
              <a:gd name="T19" fmla="*/ 76 h 819"/>
              <a:gd name="T20" fmla="*/ 648 w 1092"/>
              <a:gd name="T21" fmla="*/ 217 h 819"/>
              <a:gd name="T22" fmla="*/ 444 w 1092"/>
              <a:gd name="T23" fmla="*/ 217 h 819"/>
              <a:gd name="T24" fmla="*/ 426 w 1092"/>
              <a:gd name="T25" fmla="*/ 76 h 819"/>
              <a:gd name="T26" fmla="*/ 444 w 1092"/>
              <a:gd name="T27" fmla="*/ 217 h 819"/>
              <a:gd name="T28" fmla="*/ 546 w 1092"/>
              <a:gd name="T29" fmla="*/ 698 h 819"/>
              <a:gd name="T30" fmla="*/ 631 w 1092"/>
              <a:gd name="T31" fmla="*/ 273 h 819"/>
              <a:gd name="T32" fmla="*/ 833 w 1092"/>
              <a:gd name="T33" fmla="*/ 273 h 819"/>
              <a:gd name="T34" fmla="*/ 666 w 1092"/>
              <a:gd name="T35" fmla="*/ 273 h 819"/>
              <a:gd name="T36" fmla="*/ 759 w 1092"/>
              <a:gd name="T37" fmla="*/ 169 h 819"/>
              <a:gd name="T38" fmla="*/ 675 w 1092"/>
              <a:gd name="T39" fmla="*/ 239 h 819"/>
              <a:gd name="T40" fmla="*/ 826 w 1092"/>
              <a:gd name="T41" fmla="*/ 68 h 819"/>
              <a:gd name="T42" fmla="*/ 707 w 1092"/>
              <a:gd name="T43" fmla="*/ 68 h 819"/>
              <a:gd name="T44" fmla="*/ 470 w 1092"/>
              <a:gd name="T45" fmla="*/ 68 h 819"/>
              <a:gd name="T46" fmla="*/ 546 w 1092"/>
              <a:gd name="T47" fmla="*/ 131 h 819"/>
              <a:gd name="T48" fmla="*/ 266 w 1092"/>
              <a:gd name="T49" fmla="*/ 68 h 819"/>
              <a:gd name="T50" fmla="*/ 331 w 1092"/>
              <a:gd name="T51" fmla="*/ 123 h 819"/>
              <a:gd name="T52" fmla="*/ 417 w 1092"/>
              <a:gd name="T53" fmla="*/ 239 h 819"/>
              <a:gd name="T54" fmla="*/ 333 w 1092"/>
              <a:gd name="T55" fmla="*/ 169 h 819"/>
              <a:gd name="T56" fmla="*/ 510 w 1092"/>
              <a:gd name="T57" fmla="*/ 692 h 819"/>
              <a:gd name="T58" fmla="*/ 426 w 1092"/>
              <a:gd name="T59" fmla="*/ 273 h 819"/>
              <a:gd name="T60" fmla="*/ 98 w 1092"/>
              <a:gd name="T61" fmla="*/ 273 h 819"/>
              <a:gd name="T62" fmla="*/ 434 w 1092"/>
              <a:gd name="T63" fmla="*/ 631 h 819"/>
              <a:gd name="T64" fmla="*/ 994 w 1092"/>
              <a:gd name="T65" fmla="*/ 273 h 819"/>
              <a:gd name="T66" fmla="*/ 873 w 1092"/>
              <a:gd name="T67" fmla="*/ 273 h 819"/>
              <a:gd name="T68" fmla="*/ 785 w 1092"/>
              <a:gd name="T69" fmla="*/ 147 h 819"/>
              <a:gd name="T70" fmla="*/ 1021 w 1092"/>
              <a:gd name="T71" fmla="*/ 239 h 819"/>
              <a:gd name="T72" fmla="*/ 228 w 1092"/>
              <a:gd name="T73" fmla="*/ 82 h 819"/>
              <a:gd name="T74" fmla="*/ 215 w 1092"/>
              <a:gd name="T75" fmla="*/ 239 h 819"/>
              <a:gd name="T76" fmla="*/ 228 w 1092"/>
              <a:gd name="T77" fmla="*/ 8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2" h="819">
                <a:moveTo>
                  <a:pt x="1072" y="193"/>
                </a:moveTo>
                <a:cubicBezTo>
                  <a:pt x="899" y="20"/>
                  <a:pt x="899" y="20"/>
                  <a:pt x="899" y="20"/>
                </a:cubicBezTo>
                <a:cubicBezTo>
                  <a:pt x="886" y="7"/>
                  <a:pt x="868" y="0"/>
                  <a:pt x="850" y="0"/>
                </a:cubicBezTo>
                <a:cubicBezTo>
                  <a:pt x="242" y="0"/>
                  <a:pt x="242" y="0"/>
                  <a:pt x="242" y="0"/>
                </a:cubicBezTo>
                <a:cubicBezTo>
                  <a:pt x="224" y="0"/>
                  <a:pt x="206" y="7"/>
                  <a:pt x="193" y="20"/>
                </a:cubicBezTo>
                <a:cubicBezTo>
                  <a:pt x="20" y="193"/>
                  <a:pt x="20" y="193"/>
                  <a:pt x="20" y="193"/>
                </a:cubicBezTo>
                <a:cubicBezTo>
                  <a:pt x="7" y="207"/>
                  <a:pt x="0" y="224"/>
                  <a:pt x="0" y="242"/>
                </a:cubicBezTo>
                <a:cubicBezTo>
                  <a:pt x="0" y="258"/>
                  <a:pt x="6" y="274"/>
                  <a:pt x="17" y="287"/>
                </a:cubicBezTo>
                <a:cubicBezTo>
                  <a:pt x="495" y="796"/>
                  <a:pt x="495" y="796"/>
                  <a:pt x="495" y="796"/>
                </a:cubicBezTo>
                <a:cubicBezTo>
                  <a:pt x="508" y="810"/>
                  <a:pt x="527" y="819"/>
                  <a:pt x="546" y="819"/>
                </a:cubicBezTo>
                <a:cubicBezTo>
                  <a:pt x="565" y="819"/>
                  <a:pt x="584" y="810"/>
                  <a:pt x="597" y="796"/>
                </a:cubicBezTo>
                <a:cubicBezTo>
                  <a:pt x="1075" y="287"/>
                  <a:pt x="1075" y="287"/>
                  <a:pt x="1075" y="287"/>
                </a:cubicBezTo>
                <a:cubicBezTo>
                  <a:pt x="1086" y="274"/>
                  <a:pt x="1092" y="257"/>
                  <a:pt x="1092" y="241"/>
                </a:cubicBezTo>
                <a:cubicBezTo>
                  <a:pt x="1092" y="224"/>
                  <a:pt x="1085" y="207"/>
                  <a:pt x="1072" y="193"/>
                </a:cubicBezTo>
                <a:close/>
                <a:moveTo>
                  <a:pt x="622" y="239"/>
                </a:moveTo>
                <a:cubicBezTo>
                  <a:pt x="470" y="239"/>
                  <a:pt x="470" y="239"/>
                  <a:pt x="470" y="239"/>
                </a:cubicBezTo>
                <a:cubicBezTo>
                  <a:pt x="546" y="176"/>
                  <a:pt x="546" y="176"/>
                  <a:pt x="546" y="176"/>
                </a:cubicBezTo>
                <a:lnTo>
                  <a:pt x="622" y="239"/>
                </a:lnTo>
                <a:close/>
                <a:moveTo>
                  <a:pt x="573" y="154"/>
                </a:moveTo>
                <a:cubicBezTo>
                  <a:pt x="666" y="76"/>
                  <a:pt x="666" y="76"/>
                  <a:pt x="666" y="76"/>
                </a:cubicBezTo>
                <a:cubicBezTo>
                  <a:pt x="735" y="145"/>
                  <a:pt x="735" y="145"/>
                  <a:pt x="735" y="145"/>
                </a:cubicBezTo>
                <a:cubicBezTo>
                  <a:pt x="648" y="217"/>
                  <a:pt x="648" y="217"/>
                  <a:pt x="648" y="217"/>
                </a:cubicBezTo>
                <a:lnTo>
                  <a:pt x="573" y="154"/>
                </a:lnTo>
                <a:close/>
                <a:moveTo>
                  <a:pt x="444" y="217"/>
                </a:moveTo>
                <a:cubicBezTo>
                  <a:pt x="357" y="145"/>
                  <a:pt x="357" y="145"/>
                  <a:pt x="357" y="145"/>
                </a:cubicBezTo>
                <a:cubicBezTo>
                  <a:pt x="426" y="76"/>
                  <a:pt x="426" y="76"/>
                  <a:pt x="426" y="76"/>
                </a:cubicBezTo>
                <a:cubicBezTo>
                  <a:pt x="519" y="154"/>
                  <a:pt x="519" y="154"/>
                  <a:pt x="519" y="154"/>
                </a:cubicBezTo>
                <a:lnTo>
                  <a:pt x="444" y="217"/>
                </a:lnTo>
                <a:close/>
                <a:moveTo>
                  <a:pt x="631" y="273"/>
                </a:moveTo>
                <a:cubicBezTo>
                  <a:pt x="546" y="698"/>
                  <a:pt x="546" y="698"/>
                  <a:pt x="546" y="698"/>
                </a:cubicBezTo>
                <a:cubicBezTo>
                  <a:pt x="461" y="273"/>
                  <a:pt x="461" y="273"/>
                  <a:pt x="461" y="273"/>
                </a:cubicBezTo>
                <a:lnTo>
                  <a:pt x="631" y="273"/>
                </a:lnTo>
                <a:close/>
                <a:moveTo>
                  <a:pt x="666" y="273"/>
                </a:moveTo>
                <a:cubicBezTo>
                  <a:pt x="833" y="273"/>
                  <a:pt x="833" y="273"/>
                  <a:pt x="833" y="273"/>
                </a:cubicBezTo>
                <a:cubicBezTo>
                  <a:pt x="582" y="692"/>
                  <a:pt x="582" y="692"/>
                  <a:pt x="582" y="692"/>
                </a:cubicBezTo>
                <a:lnTo>
                  <a:pt x="666" y="273"/>
                </a:lnTo>
                <a:close/>
                <a:moveTo>
                  <a:pt x="675" y="239"/>
                </a:moveTo>
                <a:cubicBezTo>
                  <a:pt x="759" y="169"/>
                  <a:pt x="759" y="169"/>
                  <a:pt x="759" y="169"/>
                </a:cubicBezTo>
                <a:cubicBezTo>
                  <a:pt x="829" y="239"/>
                  <a:pt x="829" y="239"/>
                  <a:pt x="829" y="239"/>
                </a:cubicBezTo>
                <a:lnTo>
                  <a:pt x="675" y="239"/>
                </a:lnTo>
                <a:close/>
                <a:moveTo>
                  <a:pt x="707" y="68"/>
                </a:moveTo>
                <a:cubicBezTo>
                  <a:pt x="826" y="68"/>
                  <a:pt x="826" y="68"/>
                  <a:pt x="826" y="68"/>
                </a:cubicBezTo>
                <a:cubicBezTo>
                  <a:pt x="761" y="123"/>
                  <a:pt x="761" y="123"/>
                  <a:pt x="761" y="123"/>
                </a:cubicBezTo>
                <a:lnTo>
                  <a:pt x="707" y="68"/>
                </a:lnTo>
                <a:close/>
                <a:moveTo>
                  <a:pt x="546" y="131"/>
                </a:moveTo>
                <a:cubicBezTo>
                  <a:pt x="470" y="68"/>
                  <a:pt x="470" y="68"/>
                  <a:pt x="470" y="68"/>
                </a:cubicBezTo>
                <a:cubicBezTo>
                  <a:pt x="622" y="68"/>
                  <a:pt x="622" y="68"/>
                  <a:pt x="622" y="68"/>
                </a:cubicBezTo>
                <a:lnTo>
                  <a:pt x="546" y="131"/>
                </a:lnTo>
                <a:close/>
                <a:moveTo>
                  <a:pt x="331" y="123"/>
                </a:moveTo>
                <a:cubicBezTo>
                  <a:pt x="266" y="68"/>
                  <a:pt x="266" y="68"/>
                  <a:pt x="266" y="68"/>
                </a:cubicBezTo>
                <a:cubicBezTo>
                  <a:pt x="385" y="68"/>
                  <a:pt x="385" y="68"/>
                  <a:pt x="385" y="68"/>
                </a:cubicBezTo>
                <a:lnTo>
                  <a:pt x="331" y="123"/>
                </a:lnTo>
                <a:close/>
                <a:moveTo>
                  <a:pt x="333" y="169"/>
                </a:moveTo>
                <a:cubicBezTo>
                  <a:pt x="417" y="239"/>
                  <a:pt x="417" y="239"/>
                  <a:pt x="417" y="239"/>
                </a:cubicBezTo>
                <a:cubicBezTo>
                  <a:pt x="263" y="239"/>
                  <a:pt x="263" y="239"/>
                  <a:pt x="263" y="239"/>
                </a:cubicBezTo>
                <a:lnTo>
                  <a:pt x="333" y="169"/>
                </a:lnTo>
                <a:close/>
                <a:moveTo>
                  <a:pt x="426" y="273"/>
                </a:moveTo>
                <a:cubicBezTo>
                  <a:pt x="510" y="692"/>
                  <a:pt x="510" y="692"/>
                  <a:pt x="510" y="692"/>
                </a:cubicBezTo>
                <a:cubicBezTo>
                  <a:pt x="259" y="273"/>
                  <a:pt x="259" y="273"/>
                  <a:pt x="259" y="273"/>
                </a:cubicBezTo>
                <a:lnTo>
                  <a:pt x="426" y="273"/>
                </a:lnTo>
                <a:close/>
                <a:moveTo>
                  <a:pt x="434" y="631"/>
                </a:moveTo>
                <a:cubicBezTo>
                  <a:pt x="98" y="273"/>
                  <a:pt x="98" y="273"/>
                  <a:pt x="98" y="273"/>
                </a:cubicBezTo>
                <a:cubicBezTo>
                  <a:pt x="219" y="273"/>
                  <a:pt x="219" y="273"/>
                  <a:pt x="219" y="273"/>
                </a:cubicBezTo>
                <a:lnTo>
                  <a:pt x="434" y="631"/>
                </a:lnTo>
                <a:close/>
                <a:moveTo>
                  <a:pt x="873" y="273"/>
                </a:moveTo>
                <a:cubicBezTo>
                  <a:pt x="994" y="273"/>
                  <a:pt x="994" y="273"/>
                  <a:pt x="994" y="273"/>
                </a:cubicBezTo>
                <a:cubicBezTo>
                  <a:pt x="658" y="631"/>
                  <a:pt x="658" y="631"/>
                  <a:pt x="658" y="631"/>
                </a:cubicBezTo>
                <a:lnTo>
                  <a:pt x="873" y="273"/>
                </a:lnTo>
                <a:close/>
                <a:moveTo>
                  <a:pt x="877" y="239"/>
                </a:moveTo>
                <a:cubicBezTo>
                  <a:pt x="785" y="147"/>
                  <a:pt x="785" y="147"/>
                  <a:pt x="785" y="147"/>
                </a:cubicBezTo>
                <a:cubicBezTo>
                  <a:pt x="864" y="82"/>
                  <a:pt x="864" y="82"/>
                  <a:pt x="864" y="82"/>
                </a:cubicBezTo>
                <a:cubicBezTo>
                  <a:pt x="1021" y="239"/>
                  <a:pt x="1021" y="239"/>
                  <a:pt x="1021" y="239"/>
                </a:cubicBezTo>
                <a:lnTo>
                  <a:pt x="877" y="239"/>
                </a:lnTo>
                <a:close/>
                <a:moveTo>
                  <a:pt x="228" y="82"/>
                </a:moveTo>
                <a:cubicBezTo>
                  <a:pt x="307" y="147"/>
                  <a:pt x="307" y="147"/>
                  <a:pt x="307" y="147"/>
                </a:cubicBezTo>
                <a:cubicBezTo>
                  <a:pt x="215" y="239"/>
                  <a:pt x="215" y="239"/>
                  <a:pt x="215" y="239"/>
                </a:cubicBezTo>
                <a:cubicBezTo>
                  <a:pt x="68" y="239"/>
                  <a:pt x="68" y="239"/>
                  <a:pt x="68" y="239"/>
                </a:cubicBezTo>
                <a:lnTo>
                  <a:pt x="228" y="82"/>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sp>
        <p:nvSpPr>
          <p:cNvPr id="230" name="Freeform 45"/>
          <p:cNvSpPr>
            <a:spLocks noEditPoints="1"/>
          </p:cNvSpPr>
          <p:nvPr/>
        </p:nvSpPr>
        <p:spPr bwMode="auto">
          <a:xfrm>
            <a:off x="10861424" y="3997768"/>
            <a:ext cx="1255963" cy="1256291"/>
          </a:xfrm>
          <a:custGeom>
            <a:avLst/>
            <a:gdLst>
              <a:gd name="T0" fmla="*/ 419 w 425"/>
              <a:gd name="T1" fmla="*/ 2 h 425"/>
              <a:gd name="T2" fmla="*/ 411 w 425"/>
              <a:gd name="T3" fmla="*/ 0 h 425"/>
              <a:gd name="T4" fmla="*/ 404 w 425"/>
              <a:gd name="T5" fmla="*/ 3 h 425"/>
              <a:gd name="T6" fmla="*/ 6 w 425"/>
              <a:gd name="T7" fmla="*/ 268 h 425"/>
              <a:gd name="T8" fmla="*/ 0 w 425"/>
              <a:gd name="T9" fmla="*/ 280 h 425"/>
              <a:gd name="T10" fmla="*/ 8 w 425"/>
              <a:gd name="T11" fmla="*/ 291 h 425"/>
              <a:gd name="T12" fmla="*/ 112 w 425"/>
              <a:gd name="T13" fmla="*/ 333 h 425"/>
              <a:gd name="T14" fmla="*/ 161 w 425"/>
              <a:gd name="T15" fmla="*/ 418 h 425"/>
              <a:gd name="T16" fmla="*/ 172 w 425"/>
              <a:gd name="T17" fmla="*/ 425 h 425"/>
              <a:gd name="T18" fmla="*/ 173 w 425"/>
              <a:gd name="T19" fmla="*/ 425 h 425"/>
              <a:gd name="T20" fmla="*/ 184 w 425"/>
              <a:gd name="T21" fmla="*/ 419 h 425"/>
              <a:gd name="T22" fmla="*/ 211 w 425"/>
              <a:gd name="T23" fmla="*/ 373 h 425"/>
              <a:gd name="T24" fmla="*/ 340 w 425"/>
              <a:gd name="T25" fmla="*/ 424 h 425"/>
              <a:gd name="T26" fmla="*/ 345 w 425"/>
              <a:gd name="T27" fmla="*/ 425 h 425"/>
              <a:gd name="T28" fmla="*/ 352 w 425"/>
              <a:gd name="T29" fmla="*/ 423 h 425"/>
              <a:gd name="T30" fmla="*/ 358 w 425"/>
              <a:gd name="T31" fmla="*/ 414 h 425"/>
              <a:gd name="T32" fmla="*/ 424 w 425"/>
              <a:gd name="T33" fmla="*/ 16 h 425"/>
              <a:gd name="T34" fmla="*/ 419 w 425"/>
              <a:gd name="T35" fmla="*/ 2 h 425"/>
              <a:gd name="T36" fmla="*/ 42 w 425"/>
              <a:gd name="T37" fmla="*/ 276 h 425"/>
              <a:gd name="T38" fmla="*/ 349 w 425"/>
              <a:gd name="T39" fmla="*/ 71 h 425"/>
              <a:gd name="T40" fmla="*/ 126 w 425"/>
              <a:gd name="T41" fmla="*/ 310 h 425"/>
              <a:gd name="T42" fmla="*/ 122 w 425"/>
              <a:gd name="T43" fmla="*/ 308 h 425"/>
              <a:gd name="T44" fmla="*/ 42 w 425"/>
              <a:gd name="T45" fmla="*/ 276 h 425"/>
              <a:gd name="T46" fmla="*/ 135 w 425"/>
              <a:gd name="T47" fmla="*/ 320 h 425"/>
              <a:gd name="T48" fmla="*/ 135 w 425"/>
              <a:gd name="T49" fmla="*/ 320 h 425"/>
              <a:gd name="T50" fmla="*/ 386 w 425"/>
              <a:gd name="T51" fmla="*/ 51 h 425"/>
              <a:gd name="T52" fmla="*/ 172 w 425"/>
              <a:gd name="T53" fmla="*/ 384 h 425"/>
              <a:gd name="T54" fmla="*/ 135 w 425"/>
              <a:gd name="T55" fmla="*/ 320 h 425"/>
              <a:gd name="T56" fmla="*/ 335 w 425"/>
              <a:gd name="T57" fmla="*/ 393 h 425"/>
              <a:gd name="T58" fmla="*/ 221 w 425"/>
              <a:gd name="T59" fmla="*/ 348 h 425"/>
              <a:gd name="T60" fmla="*/ 213 w 425"/>
              <a:gd name="T61" fmla="*/ 346 h 425"/>
              <a:gd name="T62" fmla="*/ 388 w 425"/>
              <a:gd name="T63" fmla="*/ 76 h 425"/>
              <a:gd name="T64" fmla="*/ 335 w 425"/>
              <a:gd name="T65" fmla="*/ 39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 h="425">
                <a:moveTo>
                  <a:pt x="419" y="2"/>
                </a:moveTo>
                <a:cubicBezTo>
                  <a:pt x="416" y="1"/>
                  <a:pt x="414" y="0"/>
                  <a:pt x="411" y="0"/>
                </a:cubicBezTo>
                <a:cubicBezTo>
                  <a:pt x="409" y="0"/>
                  <a:pt x="406" y="1"/>
                  <a:pt x="404" y="3"/>
                </a:cubicBezTo>
                <a:cubicBezTo>
                  <a:pt x="6" y="268"/>
                  <a:pt x="6" y="268"/>
                  <a:pt x="6" y="268"/>
                </a:cubicBezTo>
                <a:cubicBezTo>
                  <a:pt x="2" y="271"/>
                  <a:pt x="0" y="276"/>
                  <a:pt x="0" y="280"/>
                </a:cubicBezTo>
                <a:cubicBezTo>
                  <a:pt x="1" y="285"/>
                  <a:pt x="4" y="290"/>
                  <a:pt x="8" y="291"/>
                </a:cubicBezTo>
                <a:cubicBezTo>
                  <a:pt x="112" y="333"/>
                  <a:pt x="112" y="333"/>
                  <a:pt x="112" y="333"/>
                </a:cubicBezTo>
                <a:cubicBezTo>
                  <a:pt x="161" y="418"/>
                  <a:pt x="161" y="418"/>
                  <a:pt x="161" y="418"/>
                </a:cubicBezTo>
                <a:cubicBezTo>
                  <a:pt x="163" y="422"/>
                  <a:pt x="168" y="425"/>
                  <a:pt x="172" y="425"/>
                </a:cubicBezTo>
                <a:cubicBezTo>
                  <a:pt x="172" y="425"/>
                  <a:pt x="172" y="425"/>
                  <a:pt x="173" y="425"/>
                </a:cubicBezTo>
                <a:cubicBezTo>
                  <a:pt x="177" y="425"/>
                  <a:pt x="181" y="423"/>
                  <a:pt x="184" y="419"/>
                </a:cubicBezTo>
                <a:cubicBezTo>
                  <a:pt x="211" y="373"/>
                  <a:pt x="211" y="373"/>
                  <a:pt x="211" y="373"/>
                </a:cubicBezTo>
                <a:cubicBezTo>
                  <a:pt x="340" y="424"/>
                  <a:pt x="340" y="424"/>
                  <a:pt x="340" y="424"/>
                </a:cubicBezTo>
                <a:cubicBezTo>
                  <a:pt x="342" y="425"/>
                  <a:pt x="343" y="425"/>
                  <a:pt x="345" y="425"/>
                </a:cubicBezTo>
                <a:cubicBezTo>
                  <a:pt x="347" y="425"/>
                  <a:pt x="350" y="424"/>
                  <a:pt x="352" y="423"/>
                </a:cubicBezTo>
                <a:cubicBezTo>
                  <a:pt x="355" y="421"/>
                  <a:pt x="357" y="418"/>
                  <a:pt x="358" y="414"/>
                </a:cubicBezTo>
                <a:cubicBezTo>
                  <a:pt x="424" y="16"/>
                  <a:pt x="424" y="16"/>
                  <a:pt x="424" y="16"/>
                </a:cubicBezTo>
                <a:cubicBezTo>
                  <a:pt x="425" y="11"/>
                  <a:pt x="423" y="5"/>
                  <a:pt x="419" y="2"/>
                </a:cubicBezTo>
                <a:close/>
                <a:moveTo>
                  <a:pt x="42" y="276"/>
                </a:moveTo>
                <a:cubicBezTo>
                  <a:pt x="349" y="71"/>
                  <a:pt x="349" y="71"/>
                  <a:pt x="349" y="71"/>
                </a:cubicBezTo>
                <a:cubicBezTo>
                  <a:pt x="126" y="310"/>
                  <a:pt x="126" y="310"/>
                  <a:pt x="126" y="310"/>
                </a:cubicBezTo>
                <a:cubicBezTo>
                  <a:pt x="124" y="310"/>
                  <a:pt x="123" y="309"/>
                  <a:pt x="122" y="308"/>
                </a:cubicBezTo>
                <a:lnTo>
                  <a:pt x="42" y="276"/>
                </a:lnTo>
                <a:close/>
                <a:moveTo>
                  <a:pt x="135" y="320"/>
                </a:moveTo>
                <a:cubicBezTo>
                  <a:pt x="135" y="320"/>
                  <a:pt x="135" y="320"/>
                  <a:pt x="135" y="320"/>
                </a:cubicBezTo>
                <a:cubicBezTo>
                  <a:pt x="386" y="51"/>
                  <a:pt x="386" y="51"/>
                  <a:pt x="386" y="51"/>
                </a:cubicBezTo>
                <a:cubicBezTo>
                  <a:pt x="172" y="384"/>
                  <a:pt x="172" y="384"/>
                  <a:pt x="172" y="384"/>
                </a:cubicBezTo>
                <a:lnTo>
                  <a:pt x="135" y="320"/>
                </a:lnTo>
                <a:close/>
                <a:moveTo>
                  <a:pt x="335" y="393"/>
                </a:moveTo>
                <a:cubicBezTo>
                  <a:pt x="221" y="348"/>
                  <a:pt x="221" y="348"/>
                  <a:pt x="221" y="348"/>
                </a:cubicBezTo>
                <a:cubicBezTo>
                  <a:pt x="219" y="347"/>
                  <a:pt x="216" y="347"/>
                  <a:pt x="213" y="346"/>
                </a:cubicBezTo>
                <a:cubicBezTo>
                  <a:pt x="388" y="76"/>
                  <a:pt x="388" y="76"/>
                  <a:pt x="388" y="76"/>
                </a:cubicBezTo>
                <a:lnTo>
                  <a:pt x="335" y="393"/>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grpSp>
        <p:nvGrpSpPr>
          <p:cNvPr id="231" name="Group 106"/>
          <p:cNvGrpSpPr/>
          <p:nvPr/>
        </p:nvGrpSpPr>
        <p:grpSpPr>
          <a:xfrm>
            <a:off x="14325316" y="7620000"/>
            <a:ext cx="1068671" cy="1052175"/>
            <a:chOff x="494476" y="2241785"/>
            <a:chExt cx="239742" cy="256405"/>
          </a:xfrm>
          <a:solidFill>
            <a:schemeClr val="bg1"/>
          </a:solidFill>
        </p:grpSpPr>
        <p:sp>
          <p:nvSpPr>
            <p:cNvPr id="232"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3"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4"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sp>
        <p:nvSpPr>
          <p:cNvPr id="235" name="Freeform 73"/>
          <p:cNvSpPr>
            <a:spLocks noEditPoints="1"/>
          </p:cNvSpPr>
          <p:nvPr/>
        </p:nvSpPr>
        <p:spPr bwMode="auto">
          <a:xfrm>
            <a:off x="12951654" y="8858905"/>
            <a:ext cx="918333" cy="1047096"/>
          </a:xfrm>
          <a:custGeom>
            <a:avLst/>
            <a:gdLst>
              <a:gd name="T0" fmla="*/ 191 w 205"/>
              <a:gd name="T1" fmla="*/ 37 h 234"/>
              <a:gd name="T2" fmla="*/ 182 w 205"/>
              <a:gd name="T3" fmla="*/ 10 h 234"/>
              <a:gd name="T4" fmla="*/ 168 w 205"/>
              <a:gd name="T5" fmla="*/ 0 h 234"/>
              <a:gd name="T6" fmla="*/ 37 w 205"/>
              <a:gd name="T7" fmla="*/ 0 h 234"/>
              <a:gd name="T8" fmla="*/ 23 w 205"/>
              <a:gd name="T9" fmla="*/ 10 h 234"/>
              <a:gd name="T10" fmla="*/ 14 w 205"/>
              <a:gd name="T11" fmla="*/ 37 h 234"/>
              <a:gd name="T12" fmla="*/ 0 w 205"/>
              <a:gd name="T13" fmla="*/ 51 h 234"/>
              <a:gd name="T14" fmla="*/ 0 w 205"/>
              <a:gd name="T15" fmla="*/ 73 h 234"/>
              <a:gd name="T16" fmla="*/ 15 w 205"/>
              <a:gd name="T17" fmla="*/ 88 h 234"/>
              <a:gd name="T18" fmla="*/ 22 w 205"/>
              <a:gd name="T19" fmla="*/ 88 h 234"/>
              <a:gd name="T20" fmla="*/ 22 w 205"/>
              <a:gd name="T21" fmla="*/ 89 h 234"/>
              <a:gd name="T22" fmla="*/ 37 w 205"/>
              <a:gd name="T23" fmla="*/ 221 h 234"/>
              <a:gd name="T24" fmla="*/ 51 w 205"/>
              <a:gd name="T25" fmla="*/ 234 h 234"/>
              <a:gd name="T26" fmla="*/ 153 w 205"/>
              <a:gd name="T27" fmla="*/ 234 h 234"/>
              <a:gd name="T28" fmla="*/ 168 w 205"/>
              <a:gd name="T29" fmla="*/ 221 h 234"/>
              <a:gd name="T30" fmla="*/ 183 w 205"/>
              <a:gd name="T31" fmla="*/ 89 h 234"/>
              <a:gd name="T32" fmla="*/ 182 w 205"/>
              <a:gd name="T33" fmla="*/ 88 h 234"/>
              <a:gd name="T34" fmla="*/ 190 w 205"/>
              <a:gd name="T35" fmla="*/ 88 h 234"/>
              <a:gd name="T36" fmla="*/ 205 w 205"/>
              <a:gd name="T37" fmla="*/ 73 h 234"/>
              <a:gd name="T38" fmla="*/ 205 w 205"/>
              <a:gd name="T39" fmla="*/ 51 h 234"/>
              <a:gd name="T40" fmla="*/ 191 w 205"/>
              <a:gd name="T41" fmla="*/ 37 h 234"/>
              <a:gd name="T42" fmla="*/ 37 w 205"/>
              <a:gd name="T43" fmla="*/ 14 h 234"/>
              <a:gd name="T44" fmla="*/ 168 w 205"/>
              <a:gd name="T45" fmla="*/ 14 h 234"/>
              <a:gd name="T46" fmla="*/ 175 w 205"/>
              <a:gd name="T47" fmla="*/ 36 h 234"/>
              <a:gd name="T48" fmla="*/ 29 w 205"/>
              <a:gd name="T49" fmla="*/ 36 h 234"/>
              <a:gd name="T50" fmla="*/ 37 w 205"/>
              <a:gd name="T51" fmla="*/ 14 h 234"/>
              <a:gd name="T52" fmla="*/ 51 w 205"/>
              <a:gd name="T53" fmla="*/ 219 h 234"/>
              <a:gd name="T54" fmla="*/ 49 w 205"/>
              <a:gd name="T55" fmla="*/ 197 h 234"/>
              <a:gd name="T56" fmla="*/ 156 w 205"/>
              <a:gd name="T57" fmla="*/ 197 h 234"/>
              <a:gd name="T58" fmla="*/ 153 w 205"/>
              <a:gd name="T59" fmla="*/ 219 h 234"/>
              <a:gd name="T60" fmla="*/ 51 w 205"/>
              <a:gd name="T61" fmla="*/ 219 h 234"/>
              <a:gd name="T62" fmla="*/ 157 w 205"/>
              <a:gd name="T63" fmla="*/ 190 h 234"/>
              <a:gd name="T64" fmla="*/ 48 w 205"/>
              <a:gd name="T65" fmla="*/ 190 h 234"/>
              <a:gd name="T66" fmla="*/ 40 w 205"/>
              <a:gd name="T67" fmla="*/ 117 h 234"/>
              <a:gd name="T68" fmla="*/ 165 w 205"/>
              <a:gd name="T69" fmla="*/ 117 h 234"/>
              <a:gd name="T70" fmla="*/ 157 w 205"/>
              <a:gd name="T71" fmla="*/ 190 h 234"/>
              <a:gd name="T72" fmla="*/ 166 w 205"/>
              <a:gd name="T73" fmla="*/ 109 h 234"/>
              <a:gd name="T74" fmla="*/ 39 w 205"/>
              <a:gd name="T75" fmla="*/ 109 h 234"/>
              <a:gd name="T76" fmla="*/ 37 w 205"/>
              <a:gd name="T77" fmla="*/ 88 h 234"/>
              <a:gd name="T78" fmla="*/ 168 w 205"/>
              <a:gd name="T79" fmla="*/ 88 h 234"/>
              <a:gd name="T80" fmla="*/ 166 w 205"/>
              <a:gd name="T81" fmla="*/ 109 h 234"/>
              <a:gd name="T82" fmla="*/ 190 w 205"/>
              <a:gd name="T83" fmla="*/ 73 h 234"/>
              <a:gd name="T84" fmla="*/ 15 w 205"/>
              <a:gd name="T85" fmla="*/ 73 h 234"/>
              <a:gd name="T86" fmla="*/ 15 w 205"/>
              <a:gd name="T87" fmla="*/ 51 h 234"/>
              <a:gd name="T88" fmla="*/ 190 w 205"/>
              <a:gd name="T89" fmla="*/ 51 h 234"/>
              <a:gd name="T90" fmla="*/ 190 w 205"/>
              <a:gd name="T91" fmla="*/ 7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234">
                <a:moveTo>
                  <a:pt x="191" y="37"/>
                </a:moveTo>
                <a:cubicBezTo>
                  <a:pt x="182" y="10"/>
                  <a:pt x="182" y="10"/>
                  <a:pt x="182" y="10"/>
                </a:cubicBezTo>
                <a:cubicBezTo>
                  <a:pt x="180" y="4"/>
                  <a:pt x="174" y="0"/>
                  <a:pt x="168" y="0"/>
                </a:cubicBezTo>
                <a:cubicBezTo>
                  <a:pt x="37" y="0"/>
                  <a:pt x="37" y="0"/>
                  <a:pt x="37" y="0"/>
                </a:cubicBezTo>
                <a:cubicBezTo>
                  <a:pt x="30" y="0"/>
                  <a:pt x="25" y="4"/>
                  <a:pt x="23" y="10"/>
                </a:cubicBezTo>
                <a:cubicBezTo>
                  <a:pt x="14" y="37"/>
                  <a:pt x="14" y="37"/>
                  <a:pt x="14" y="37"/>
                </a:cubicBezTo>
                <a:cubicBezTo>
                  <a:pt x="6" y="37"/>
                  <a:pt x="0" y="43"/>
                  <a:pt x="0" y="51"/>
                </a:cubicBezTo>
                <a:cubicBezTo>
                  <a:pt x="0" y="73"/>
                  <a:pt x="0" y="73"/>
                  <a:pt x="0" y="73"/>
                </a:cubicBezTo>
                <a:cubicBezTo>
                  <a:pt x="0" y="81"/>
                  <a:pt x="7" y="88"/>
                  <a:pt x="15" y="88"/>
                </a:cubicBezTo>
                <a:cubicBezTo>
                  <a:pt x="22" y="88"/>
                  <a:pt x="22" y="88"/>
                  <a:pt x="22" y="88"/>
                </a:cubicBezTo>
                <a:cubicBezTo>
                  <a:pt x="22" y="88"/>
                  <a:pt x="22" y="89"/>
                  <a:pt x="22" y="89"/>
                </a:cubicBezTo>
                <a:cubicBezTo>
                  <a:pt x="37" y="221"/>
                  <a:pt x="37" y="221"/>
                  <a:pt x="37" y="221"/>
                </a:cubicBezTo>
                <a:cubicBezTo>
                  <a:pt x="37" y="228"/>
                  <a:pt x="44" y="234"/>
                  <a:pt x="51" y="234"/>
                </a:cubicBezTo>
                <a:cubicBezTo>
                  <a:pt x="153" y="234"/>
                  <a:pt x="153" y="234"/>
                  <a:pt x="153" y="234"/>
                </a:cubicBezTo>
                <a:cubicBezTo>
                  <a:pt x="161" y="234"/>
                  <a:pt x="167" y="228"/>
                  <a:pt x="168" y="221"/>
                </a:cubicBezTo>
                <a:cubicBezTo>
                  <a:pt x="183" y="89"/>
                  <a:pt x="183" y="89"/>
                  <a:pt x="183" y="89"/>
                </a:cubicBezTo>
                <a:cubicBezTo>
                  <a:pt x="183" y="89"/>
                  <a:pt x="182" y="88"/>
                  <a:pt x="182" y="88"/>
                </a:cubicBezTo>
                <a:cubicBezTo>
                  <a:pt x="190" y="88"/>
                  <a:pt x="190" y="88"/>
                  <a:pt x="190" y="88"/>
                </a:cubicBezTo>
                <a:cubicBezTo>
                  <a:pt x="198" y="88"/>
                  <a:pt x="205" y="81"/>
                  <a:pt x="205" y="73"/>
                </a:cubicBezTo>
                <a:cubicBezTo>
                  <a:pt x="205" y="51"/>
                  <a:pt x="205" y="51"/>
                  <a:pt x="205" y="51"/>
                </a:cubicBezTo>
                <a:cubicBezTo>
                  <a:pt x="205" y="43"/>
                  <a:pt x="198" y="37"/>
                  <a:pt x="191" y="37"/>
                </a:cubicBezTo>
                <a:close/>
                <a:moveTo>
                  <a:pt x="37" y="14"/>
                </a:moveTo>
                <a:cubicBezTo>
                  <a:pt x="168" y="14"/>
                  <a:pt x="168" y="14"/>
                  <a:pt x="168" y="14"/>
                </a:cubicBezTo>
                <a:cubicBezTo>
                  <a:pt x="175" y="36"/>
                  <a:pt x="175" y="36"/>
                  <a:pt x="175" y="36"/>
                </a:cubicBezTo>
                <a:cubicBezTo>
                  <a:pt x="29" y="36"/>
                  <a:pt x="29" y="36"/>
                  <a:pt x="29" y="36"/>
                </a:cubicBezTo>
                <a:lnTo>
                  <a:pt x="37" y="14"/>
                </a:lnTo>
                <a:close/>
                <a:moveTo>
                  <a:pt x="51" y="219"/>
                </a:moveTo>
                <a:cubicBezTo>
                  <a:pt x="49" y="197"/>
                  <a:pt x="49" y="197"/>
                  <a:pt x="49" y="197"/>
                </a:cubicBezTo>
                <a:cubicBezTo>
                  <a:pt x="156" y="197"/>
                  <a:pt x="156" y="197"/>
                  <a:pt x="156" y="197"/>
                </a:cubicBezTo>
                <a:cubicBezTo>
                  <a:pt x="153" y="219"/>
                  <a:pt x="153" y="219"/>
                  <a:pt x="153" y="219"/>
                </a:cubicBezTo>
                <a:lnTo>
                  <a:pt x="51" y="219"/>
                </a:lnTo>
                <a:close/>
                <a:moveTo>
                  <a:pt x="157" y="190"/>
                </a:moveTo>
                <a:cubicBezTo>
                  <a:pt x="48" y="190"/>
                  <a:pt x="48" y="190"/>
                  <a:pt x="48" y="190"/>
                </a:cubicBezTo>
                <a:cubicBezTo>
                  <a:pt x="40" y="117"/>
                  <a:pt x="40" y="117"/>
                  <a:pt x="40" y="117"/>
                </a:cubicBezTo>
                <a:cubicBezTo>
                  <a:pt x="165" y="117"/>
                  <a:pt x="165" y="117"/>
                  <a:pt x="165" y="117"/>
                </a:cubicBezTo>
                <a:lnTo>
                  <a:pt x="157" y="190"/>
                </a:lnTo>
                <a:close/>
                <a:moveTo>
                  <a:pt x="166" y="109"/>
                </a:moveTo>
                <a:cubicBezTo>
                  <a:pt x="39" y="109"/>
                  <a:pt x="39" y="109"/>
                  <a:pt x="39" y="109"/>
                </a:cubicBezTo>
                <a:cubicBezTo>
                  <a:pt x="37" y="88"/>
                  <a:pt x="37" y="88"/>
                  <a:pt x="37" y="88"/>
                </a:cubicBezTo>
                <a:cubicBezTo>
                  <a:pt x="168" y="88"/>
                  <a:pt x="168" y="88"/>
                  <a:pt x="168" y="88"/>
                </a:cubicBezTo>
                <a:lnTo>
                  <a:pt x="166" y="109"/>
                </a:lnTo>
                <a:close/>
                <a:moveTo>
                  <a:pt x="190" y="73"/>
                </a:moveTo>
                <a:cubicBezTo>
                  <a:pt x="15" y="73"/>
                  <a:pt x="15" y="73"/>
                  <a:pt x="15" y="73"/>
                </a:cubicBezTo>
                <a:cubicBezTo>
                  <a:pt x="15" y="51"/>
                  <a:pt x="15" y="51"/>
                  <a:pt x="15" y="51"/>
                </a:cubicBezTo>
                <a:cubicBezTo>
                  <a:pt x="190" y="51"/>
                  <a:pt x="190" y="51"/>
                  <a:pt x="190" y="51"/>
                </a:cubicBezTo>
                <a:lnTo>
                  <a:pt x="190" y="73"/>
                </a:lnTo>
                <a:close/>
              </a:path>
            </a:pathLst>
          </a:custGeom>
          <a:solidFill>
            <a:schemeClr val="bg1"/>
          </a:solidFill>
          <a:ln>
            <a:noFill/>
          </a:ln>
        </p:spPr>
        <p:txBody>
          <a:bodyPr vert="horz" wrap="square" lIns="137168" tIns="68584" rIns="137168" bIns="68584" numCol="1" anchor="t" anchorCtr="0" compatLnSpc="1">
            <a:prstTxWarp prst="textNoShape">
              <a:avLst/>
            </a:prstTxWarp>
          </a:bodyPr>
          <a:lstStyle/>
          <a:p>
            <a:endParaRPr lang="id-ID" sz="2701" dirty="0">
              <a:latin typeface="Lato Light"/>
            </a:endParaRPr>
          </a:p>
        </p:txBody>
      </p:sp>
      <p:grpSp>
        <p:nvGrpSpPr>
          <p:cNvPr id="236" name="Group 111"/>
          <p:cNvGrpSpPr/>
          <p:nvPr/>
        </p:nvGrpSpPr>
        <p:grpSpPr>
          <a:xfrm>
            <a:off x="14256825" y="5385924"/>
            <a:ext cx="854519" cy="1249415"/>
            <a:chOff x="527333" y="1217552"/>
            <a:chExt cx="175409" cy="256405"/>
          </a:xfrm>
          <a:solidFill>
            <a:schemeClr val="bg1"/>
          </a:solidFill>
        </p:grpSpPr>
        <p:sp>
          <p:nvSpPr>
            <p:cNvPr id="237"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38" name="Freeform 80"/>
            <p:cNvSpPr>
              <a:spLocks/>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39" name="Group 114"/>
          <p:cNvGrpSpPr/>
          <p:nvPr/>
        </p:nvGrpSpPr>
        <p:grpSpPr>
          <a:xfrm>
            <a:off x="12870447" y="4343400"/>
            <a:ext cx="1103426" cy="928708"/>
            <a:chOff x="1511296" y="730196"/>
            <a:chExt cx="256867" cy="216138"/>
          </a:xfrm>
          <a:solidFill>
            <a:schemeClr val="bg1"/>
          </a:solidFill>
        </p:grpSpPr>
        <p:sp>
          <p:nvSpPr>
            <p:cNvPr id="240"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1" name="Freeform 82"/>
            <p:cNvSpPr>
              <a:spLocks/>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2"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43" name="Group 118"/>
          <p:cNvGrpSpPr/>
          <p:nvPr/>
        </p:nvGrpSpPr>
        <p:grpSpPr>
          <a:xfrm>
            <a:off x="9602787" y="7445816"/>
            <a:ext cx="882011" cy="1293021"/>
            <a:chOff x="1559893" y="2241774"/>
            <a:chExt cx="174947" cy="256404"/>
          </a:xfrm>
          <a:solidFill>
            <a:schemeClr val="bg1"/>
          </a:solidFill>
        </p:grpSpPr>
        <p:sp>
          <p:nvSpPr>
            <p:cNvPr id="244" name="Oval 49"/>
            <p:cNvSpPr>
              <a:spLocks noChangeArrowheads="1"/>
            </p:cNvSpPr>
            <p:nvPr/>
          </p:nvSpPr>
          <p:spPr bwMode="auto">
            <a:xfrm>
              <a:off x="1630705" y="2313975"/>
              <a:ext cx="16662" cy="16662"/>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5" name="Oval 50"/>
            <p:cNvSpPr>
              <a:spLocks noChangeArrowheads="1"/>
            </p:cNvSpPr>
            <p:nvPr/>
          </p:nvSpPr>
          <p:spPr bwMode="auto">
            <a:xfrm>
              <a:off x="1630705" y="2410242"/>
              <a:ext cx="16662"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6" name="Oval 51"/>
            <p:cNvSpPr>
              <a:spLocks noChangeArrowheads="1"/>
            </p:cNvSpPr>
            <p:nvPr/>
          </p:nvSpPr>
          <p:spPr bwMode="auto">
            <a:xfrm>
              <a:off x="1583960" y="2362108"/>
              <a:ext cx="15273"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7" name="Oval 52"/>
            <p:cNvSpPr>
              <a:spLocks noChangeArrowheads="1"/>
            </p:cNvSpPr>
            <p:nvPr/>
          </p:nvSpPr>
          <p:spPr bwMode="auto">
            <a:xfrm>
              <a:off x="1679301" y="2362108"/>
              <a:ext cx="16199" cy="1527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8" name="Freeform 53"/>
            <p:cNvSpPr>
              <a:spLocks/>
            </p:cNvSpPr>
            <p:nvPr/>
          </p:nvSpPr>
          <p:spPr bwMode="auto">
            <a:xfrm>
              <a:off x="1596919"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49" name="Freeform 54"/>
            <p:cNvSpPr>
              <a:spLocks/>
            </p:cNvSpPr>
            <p:nvPr/>
          </p:nvSpPr>
          <p:spPr bwMode="auto">
            <a:xfrm>
              <a:off x="1596919" y="2326934"/>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0" name="Freeform 55"/>
            <p:cNvSpPr>
              <a:spLocks/>
            </p:cNvSpPr>
            <p:nvPr/>
          </p:nvSpPr>
          <p:spPr bwMode="auto">
            <a:xfrm>
              <a:off x="1664953" y="2394969"/>
              <a:ext cx="17587" cy="17587"/>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1" name="Freeform 56"/>
            <p:cNvSpPr>
              <a:spLocks noEditPoints="1"/>
            </p:cNvSpPr>
            <p:nvPr/>
          </p:nvSpPr>
          <p:spPr bwMode="auto">
            <a:xfrm>
              <a:off x="1559893" y="2241774"/>
              <a:ext cx="174947" cy="256404"/>
            </a:xfrm>
            <a:custGeom>
              <a:avLst/>
              <a:gdLst>
                <a:gd name="T0" fmla="*/ 146 w 160"/>
                <a:gd name="T1" fmla="*/ 103 h 234"/>
                <a:gd name="T2" fmla="*/ 144 w 160"/>
                <a:gd name="T3" fmla="*/ 103 h 234"/>
                <a:gd name="T4" fmla="*/ 128 w 160"/>
                <a:gd name="T5" fmla="*/ 69 h 234"/>
                <a:gd name="T6" fmla="*/ 117 w 160"/>
                <a:gd name="T7" fmla="*/ 12 h 234"/>
                <a:gd name="T8" fmla="*/ 103 w 160"/>
                <a:gd name="T9" fmla="*/ 0 h 234"/>
                <a:gd name="T10" fmla="*/ 44 w 160"/>
                <a:gd name="T11" fmla="*/ 0 h 234"/>
                <a:gd name="T12" fmla="*/ 30 w 160"/>
                <a:gd name="T13" fmla="*/ 12 h 234"/>
                <a:gd name="T14" fmla="*/ 20 w 160"/>
                <a:gd name="T15" fmla="*/ 67 h 234"/>
                <a:gd name="T16" fmla="*/ 0 w 160"/>
                <a:gd name="T17" fmla="*/ 117 h 234"/>
                <a:gd name="T18" fmla="*/ 19 w 160"/>
                <a:gd name="T19" fmla="*/ 166 h 234"/>
                <a:gd name="T20" fmla="*/ 29 w 160"/>
                <a:gd name="T21" fmla="*/ 222 h 234"/>
                <a:gd name="T22" fmla="*/ 44 w 160"/>
                <a:gd name="T23" fmla="*/ 234 h 234"/>
                <a:gd name="T24" fmla="*/ 102 w 160"/>
                <a:gd name="T25" fmla="*/ 234 h 234"/>
                <a:gd name="T26" fmla="*/ 116 w 160"/>
                <a:gd name="T27" fmla="*/ 222 h 234"/>
                <a:gd name="T28" fmla="*/ 127 w 160"/>
                <a:gd name="T29" fmla="*/ 166 h 234"/>
                <a:gd name="T30" fmla="*/ 144 w 160"/>
                <a:gd name="T31" fmla="*/ 131 h 234"/>
                <a:gd name="T32" fmla="*/ 146 w 160"/>
                <a:gd name="T33" fmla="*/ 132 h 234"/>
                <a:gd name="T34" fmla="*/ 160 w 160"/>
                <a:gd name="T35" fmla="*/ 117 h 234"/>
                <a:gd name="T36" fmla="*/ 146 w 160"/>
                <a:gd name="T37" fmla="*/ 103 h 234"/>
                <a:gd name="T38" fmla="*/ 44 w 160"/>
                <a:gd name="T39" fmla="*/ 15 h 234"/>
                <a:gd name="T40" fmla="*/ 103 w 160"/>
                <a:gd name="T41" fmla="*/ 15 h 234"/>
                <a:gd name="T42" fmla="*/ 110 w 160"/>
                <a:gd name="T43" fmla="*/ 54 h 234"/>
                <a:gd name="T44" fmla="*/ 73 w 160"/>
                <a:gd name="T45" fmla="*/ 44 h 234"/>
                <a:gd name="T46" fmla="*/ 37 w 160"/>
                <a:gd name="T47" fmla="*/ 54 h 234"/>
                <a:gd name="T48" fmla="*/ 44 w 160"/>
                <a:gd name="T49" fmla="*/ 15 h 234"/>
                <a:gd name="T50" fmla="*/ 102 w 160"/>
                <a:gd name="T51" fmla="*/ 219 h 234"/>
                <a:gd name="T52" fmla="*/ 44 w 160"/>
                <a:gd name="T53" fmla="*/ 219 h 234"/>
                <a:gd name="T54" fmla="*/ 36 w 160"/>
                <a:gd name="T55" fmla="*/ 180 h 234"/>
                <a:gd name="T56" fmla="*/ 73 w 160"/>
                <a:gd name="T57" fmla="*/ 190 h 234"/>
                <a:gd name="T58" fmla="*/ 109 w 160"/>
                <a:gd name="T59" fmla="*/ 180 h 234"/>
                <a:gd name="T60" fmla="*/ 102 w 160"/>
                <a:gd name="T61" fmla="*/ 219 h 234"/>
                <a:gd name="T62" fmla="*/ 73 w 160"/>
                <a:gd name="T63" fmla="*/ 176 h 234"/>
                <a:gd name="T64" fmla="*/ 14 w 160"/>
                <a:gd name="T65" fmla="*/ 117 h 234"/>
                <a:gd name="T66" fmla="*/ 73 w 160"/>
                <a:gd name="T67" fmla="*/ 59 h 234"/>
                <a:gd name="T68" fmla="*/ 131 w 160"/>
                <a:gd name="T69" fmla="*/ 117 h 234"/>
                <a:gd name="T70" fmla="*/ 73 w 160"/>
                <a:gd name="T71" fmla="*/ 17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234">
                  <a:moveTo>
                    <a:pt x="146" y="103"/>
                  </a:moveTo>
                  <a:cubicBezTo>
                    <a:pt x="145" y="103"/>
                    <a:pt x="145" y="103"/>
                    <a:pt x="144" y="103"/>
                  </a:cubicBezTo>
                  <a:cubicBezTo>
                    <a:pt x="142" y="90"/>
                    <a:pt x="136" y="79"/>
                    <a:pt x="128" y="69"/>
                  </a:cubicBezTo>
                  <a:cubicBezTo>
                    <a:pt x="117" y="12"/>
                    <a:pt x="117" y="12"/>
                    <a:pt x="117" y="12"/>
                  </a:cubicBezTo>
                  <a:cubicBezTo>
                    <a:pt x="116" y="5"/>
                    <a:pt x="110" y="0"/>
                    <a:pt x="103" y="0"/>
                  </a:cubicBezTo>
                  <a:cubicBezTo>
                    <a:pt x="44" y="0"/>
                    <a:pt x="44" y="0"/>
                    <a:pt x="44" y="0"/>
                  </a:cubicBezTo>
                  <a:cubicBezTo>
                    <a:pt x="37" y="0"/>
                    <a:pt x="31" y="5"/>
                    <a:pt x="30" y="12"/>
                  </a:cubicBezTo>
                  <a:cubicBezTo>
                    <a:pt x="20" y="67"/>
                    <a:pt x="20" y="67"/>
                    <a:pt x="20" y="67"/>
                  </a:cubicBezTo>
                  <a:cubicBezTo>
                    <a:pt x="7" y="80"/>
                    <a:pt x="0" y="98"/>
                    <a:pt x="0" y="117"/>
                  </a:cubicBezTo>
                  <a:cubicBezTo>
                    <a:pt x="0" y="136"/>
                    <a:pt x="7" y="153"/>
                    <a:pt x="19" y="166"/>
                  </a:cubicBezTo>
                  <a:cubicBezTo>
                    <a:pt x="29" y="222"/>
                    <a:pt x="29" y="222"/>
                    <a:pt x="29" y="222"/>
                  </a:cubicBezTo>
                  <a:cubicBezTo>
                    <a:pt x="30" y="229"/>
                    <a:pt x="36" y="234"/>
                    <a:pt x="44" y="234"/>
                  </a:cubicBezTo>
                  <a:cubicBezTo>
                    <a:pt x="102" y="234"/>
                    <a:pt x="102" y="234"/>
                    <a:pt x="102" y="234"/>
                  </a:cubicBezTo>
                  <a:cubicBezTo>
                    <a:pt x="109" y="234"/>
                    <a:pt x="115" y="229"/>
                    <a:pt x="116" y="222"/>
                  </a:cubicBezTo>
                  <a:cubicBezTo>
                    <a:pt x="127" y="166"/>
                    <a:pt x="127" y="166"/>
                    <a:pt x="127" y="166"/>
                  </a:cubicBezTo>
                  <a:cubicBezTo>
                    <a:pt x="135" y="156"/>
                    <a:pt x="142" y="145"/>
                    <a:pt x="144" y="131"/>
                  </a:cubicBezTo>
                  <a:cubicBezTo>
                    <a:pt x="145" y="132"/>
                    <a:pt x="145" y="132"/>
                    <a:pt x="146" y="132"/>
                  </a:cubicBezTo>
                  <a:cubicBezTo>
                    <a:pt x="154" y="132"/>
                    <a:pt x="160" y="125"/>
                    <a:pt x="160" y="117"/>
                  </a:cubicBezTo>
                  <a:cubicBezTo>
                    <a:pt x="160" y="109"/>
                    <a:pt x="154" y="103"/>
                    <a:pt x="146" y="103"/>
                  </a:cubicBezTo>
                  <a:close/>
                  <a:moveTo>
                    <a:pt x="44" y="15"/>
                  </a:moveTo>
                  <a:cubicBezTo>
                    <a:pt x="103" y="15"/>
                    <a:pt x="103" y="15"/>
                    <a:pt x="103" y="15"/>
                  </a:cubicBezTo>
                  <a:cubicBezTo>
                    <a:pt x="110" y="54"/>
                    <a:pt x="110" y="54"/>
                    <a:pt x="110" y="54"/>
                  </a:cubicBezTo>
                  <a:cubicBezTo>
                    <a:pt x="99" y="48"/>
                    <a:pt x="87" y="44"/>
                    <a:pt x="73" y="44"/>
                  </a:cubicBezTo>
                  <a:cubicBezTo>
                    <a:pt x="60" y="44"/>
                    <a:pt x="48" y="48"/>
                    <a:pt x="37" y="54"/>
                  </a:cubicBezTo>
                  <a:lnTo>
                    <a:pt x="44" y="15"/>
                  </a:lnTo>
                  <a:close/>
                  <a:moveTo>
                    <a:pt x="102" y="219"/>
                  </a:moveTo>
                  <a:cubicBezTo>
                    <a:pt x="44" y="219"/>
                    <a:pt x="44" y="219"/>
                    <a:pt x="44" y="219"/>
                  </a:cubicBezTo>
                  <a:cubicBezTo>
                    <a:pt x="36" y="180"/>
                    <a:pt x="36" y="180"/>
                    <a:pt x="36" y="180"/>
                  </a:cubicBezTo>
                  <a:cubicBezTo>
                    <a:pt x="47" y="186"/>
                    <a:pt x="59" y="190"/>
                    <a:pt x="73" y="190"/>
                  </a:cubicBezTo>
                  <a:cubicBezTo>
                    <a:pt x="86" y="190"/>
                    <a:pt x="98" y="186"/>
                    <a:pt x="109" y="180"/>
                  </a:cubicBezTo>
                  <a:lnTo>
                    <a:pt x="102" y="219"/>
                  </a:lnTo>
                  <a:close/>
                  <a:moveTo>
                    <a:pt x="73" y="176"/>
                  </a:moveTo>
                  <a:cubicBezTo>
                    <a:pt x="40" y="176"/>
                    <a:pt x="14" y="149"/>
                    <a:pt x="14" y="117"/>
                  </a:cubicBezTo>
                  <a:cubicBezTo>
                    <a:pt x="14" y="85"/>
                    <a:pt x="40" y="59"/>
                    <a:pt x="73" y="59"/>
                  </a:cubicBezTo>
                  <a:cubicBezTo>
                    <a:pt x="105" y="59"/>
                    <a:pt x="131" y="85"/>
                    <a:pt x="131" y="117"/>
                  </a:cubicBezTo>
                  <a:cubicBezTo>
                    <a:pt x="131" y="149"/>
                    <a:pt x="105" y="176"/>
                    <a:pt x="73" y="17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2" name="Freeform 57"/>
            <p:cNvSpPr>
              <a:spLocks/>
            </p:cNvSpPr>
            <p:nvPr/>
          </p:nvSpPr>
          <p:spPr bwMode="auto">
            <a:xfrm>
              <a:off x="1630705" y="2329248"/>
              <a:ext cx="49522" cy="48134"/>
            </a:xfrm>
            <a:custGeom>
              <a:avLst/>
              <a:gdLst>
                <a:gd name="T0" fmla="*/ 44 w 45"/>
                <a:gd name="T1" fmla="*/ 1 h 44"/>
                <a:gd name="T2" fmla="*/ 40 w 45"/>
                <a:gd name="T3" fmla="*/ 1 h 44"/>
                <a:gd name="T4" fmla="*/ 3 w 45"/>
                <a:gd name="T5" fmla="*/ 32 h 44"/>
                <a:gd name="T6" fmla="*/ 0 w 45"/>
                <a:gd name="T7" fmla="*/ 37 h 44"/>
                <a:gd name="T8" fmla="*/ 3 w 45"/>
                <a:gd name="T9" fmla="*/ 42 h 44"/>
                <a:gd name="T10" fmla="*/ 8 w 45"/>
                <a:gd name="T11" fmla="*/ 44 h 44"/>
                <a:gd name="T12" fmla="*/ 13 w 45"/>
                <a:gd name="T13" fmla="*/ 42 h 44"/>
                <a:gd name="T14" fmla="*/ 26 w 45"/>
                <a:gd name="T15" fmla="*/ 26 h 44"/>
                <a:gd name="T16" fmla="*/ 44 w 45"/>
                <a:gd name="T17" fmla="*/ 4 h 44"/>
                <a:gd name="T18" fmla="*/ 44 w 45"/>
                <a:gd name="T19"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4">
                  <a:moveTo>
                    <a:pt x="44" y="1"/>
                  </a:moveTo>
                  <a:cubicBezTo>
                    <a:pt x="43" y="0"/>
                    <a:pt x="41" y="0"/>
                    <a:pt x="40" y="1"/>
                  </a:cubicBezTo>
                  <a:cubicBezTo>
                    <a:pt x="3" y="32"/>
                    <a:pt x="3" y="32"/>
                    <a:pt x="3" y="32"/>
                  </a:cubicBezTo>
                  <a:cubicBezTo>
                    <a:pt x="1" y="33"/>
                    <a:pt x="0" y="35"/>
                    <a:pt x="0" y="37"/>
                  </a:cubicBezTo>
                  <a:cubicBezTo>
                    <a:pt x="0" y="39"/>
                    <a:pt x="1" y="41"/>
                    <a:pt x="3" y="42"/>
                  </a:cubicBezTo>
                  <a:cubicBezTo>
                    <a:pt x="4" y="44"/>
                    <a:pt x="6" y="44"/>
                    <a:pt x="8" y="44"/>
                  </a:cubicBezTo>
                  <a:cubicBezTo>
                    <a:pt x="10" y="44"/>
                    <a:pt x="11" y="44"/>
                    <a:pt x="13" y="42"/>
                  </a:cubicBezTo>
                  <a:cubicBezTo>
                    <a:pt x="26" y="26"/>
                    <a:pt x="26" y="26"/>
                    <a:pt x="26" y="26"/>
                  </a:cubicBezTo>
                  <a:cubicBezTo>
                    <a:pt x="44" y="4"/>
                    <a:pt x="44" y="4"/>
                    <a:pt x="44" y="4"/>
                  </a:cubicBezTo>
                  <a:cubicBezTo>
                    <a:pt x="45" y="3"/>
                    <a:pt x="45" y="2"/>
                    <a:pt x="44" y="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grpSp>
        <p:nvGrpSpPr>
          <p:cNvPr id="253" name="Group 128"/>
          <p:cNvGrpSpPr/>
          <p:nvPr/>
        </p:nvGrpSpPr>
        <p:grpSpPr>
          <a:xfrm>
            <a:off x="9710234" y="5483444"/>
            <a:ext cx="936701" cy="876058"/>
            <a:chOff x="998489" y="2241774"/>
            <a:chExt cx="256404" cy="239742"/>
          </a:xfrm>
          <a:solidFill>
            <a:schemeClr val="bg1"/>
          </a:solidFill>
        </p:grpSpPr>
        <p:sp>
          <p:nvSpPr>
            <p:cNvPr id="254"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5" name="Freeform 59"/>
            <p:cNvSpPr>
              <a:spLocks/>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6" name="Freeform 60"/>
            <p:cNvSpPr>
              <a:spLocks/>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7" name="Freeform 61"/>
            <p:cNvSpPr>
              <a:spLocks/>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8" name="Freeform 62"/>
            <p:cNvSpPr>
              <a:spLocks/>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59" name="Freeform 63"/>
            <p:cNvSpPr>
              <a:spLocks/>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0" name="Freeform 64"/>
            <p:cNvSpPr>
              <a:spLocks/>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1" name="Freeform 65"/>
            <p:cNvSpPr>
              <a:spLocks/>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sp>
          <p:nvSpPr>
            <p:cNvPr id="262"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98" tIns="34299" rIns="68598" bIns="34299" numCol="1" anchor="t" anchorCtr="0" compatLnSpc="1">
              <a:prstTxWarp prst="textNoShape">
                <a:avLst/>
              </a:prstTxWarp>
            </a:bodyPr>
            <a:lstStyle/>
            <a:p>
              <a:endParaRPr lang="id-ID" sz="2701" dirty="0">
                <a:latin typeface="Lato Light"/>
              </a:endParaRPr>
            </a:p>
          </p:txBody>
        </p:sp>
      </p:grpSp>
      <p:sp>
        <p:nvSpPr>
          <p:cNvPr id="263" name="Rectangle 139"/>
          <p:cNvSpPr/>
          <p:nvPr/>
        </p:nvSpPr>
        <p:spPr>
          <a:xfrm>
            <a:off x="1612534" y="4852110"/>
            <a:ext cx="4320000" cy="10800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Security</a:t>
            </a:r>
          </a:p>
        </p:txBody>
      </p:sp>
      <p:cxnSp>
        <p:nvCxnSpPr>
          <p:cNvPr id="264" name="Elbow Connector 141"/>
          <p:cNvCxnSpPr>
            <a:endCxn id="263" idx="3"/>
          </p:cNvCxnSpPr>
          <p:nvPr/>
        </p:nvCxnSpPr>
        <p:spPr>
          <a:xfrm rot="10800000">
            <a:off x="5932534" y="5392110"/>
            <a:ext cx="3777700" cy="443110"/>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5" name="Rectangle 144"/>
          <p:cNvSpPr/>
          <p:nvPr/>
        </p:nvSpPr>
        <p:spPr>
          <a:xfrm>
            <a:off x="2416063" y="1059180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Employee duty</a:t>
            </a:r>
          </a:p>
        </p:txBody>
      </p:sp>
      <p:cxnSp>
        <p:nvCxnSpPr>
          <p:cNvPr id="266" name="Elbow Connector 146"/>
          <p:cNvCxnSpPr>
            <a:stCxn id="229" idx="31"/>
            <a:endCxn id="265" idx="3"/>
          </p:cNvCxnSpPr>
          <p:nvPr/>
        </p:nvCxnSpPr>
        <p:spPr>
          <a:xfrm flipH="1">
            <a:off x="6736063" y="9609793"/>
            <a:ext cx="4419364" cy="1522007"/>
          </a:xfrm>
          <a:prstGeom prst="bentConnector3">
            <a:avLst>
              <a:gd name="adj1" fmla="val -22617"/>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7" name="Rectangle 151"/>
          <p:cNvSpPr/>
          <p:nvPr/>
        </p:nvSpPr>
        <p:spPr>
          <a:xfrm>
            <a:off x="839787" y="7342087"/>
            <a:ext cx="5186616" cy="10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Accountability</a:t>
            </a:r>
          </a:p>
        </p:txBody>
      </p:sp>
      <p:cxnSp>
        <p:nvCxnSpPr>
          <p:cNvPr id="268" name="Elbow Connector 153"/>
          <p:cNvCxnSpPr>
            <a:cxnSpLocks/>
            <a:stCxn id="251" idx="8"/>
            <a:endCxn id="267" idx="3"/>
          </p:cNvCxnSpPr>
          <p:nvPr/>
        </p:nvCxnSpPr>
        <p:spPr>
          <a:xfrm flipH="1" flipV="1">
            <a:off x="6026403" y="7882087"/>
            <a:ext cx="3576384" cy="210240"/>
          </a:xfrm>
          <a:prstGeom prst="bentConnector5">
            <a:avLst>
              <a:gd name="adj1" fmla="val -6392"/>
              <a:gd name="adj2" fmla="val -416244"/>
              <a:gd name="adj3" fmla="val 74662"/>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69" name="Rectangle 157"/>
          <p:cNvSpPr/>
          <p:nvPr/>
        </p:nvSpPr>
        <p:spPr>
          <a:xfrm>
            <a:off x="15307195" y="10819386"/>
            <a:ext cx="4320000" cy="10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Data Sharing</a:t>
            </a:r>
          </a:p>
        </p:txBody>
      </p:sp>
      <p:cxnSp>
        <p:nvCxnSpPr>
          <p:cNvPr id="270" name="Elbow Connector 159"/>
          <p:cNvCxnSpPr>
            <a:endCxn id="269" idx="1"/>
          </p:cNvCxnSpPr>
          <p:nvPr/>
        </p:nvCxnSpPr>
        <p:spPr>
          <a:xfrm>
            <a:off x="13570048" y="9906001"/>
            <a:ext cx="1737147" cy="1453385"/>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1" name="Rectangle 164"/>
          <p:cNvSpPr/>
          <p:nvPr/>
        </p:nvSpPr>
        <p:spPr>
          <a:xfrm>
            <a:off x="17624964" y="8451346"/>
            <a:ext cx="5832095"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Data minimization</a:t>
            </a:r>
            <a:endParaRPr lang="en-US" sz="1800" b="1" dirty="0">
              <a:latin typeface="Lato Regular"/>
              <a:cs typeface="Lato Regular"/>
            </a:endParaRPr>
          </a:p>
        </p:txBody>
      </p:sp>
      <p:cxnSp>
        <p:nvCxnSpPr>
          <p:cNvPr id="272" name="Elbow Connector 166"/>
          <p:cNvCxnSpPr>
            <a:cxnSpLocks/>
            <a:endCxn id="271" idx="1"/>
          </p:cNvCxnSpPr>
          <p:nvPr/>
        </p:nvCxnSpPr>
        <p:spPr>
          <a:xfrm>
            <a:off x="15828552" y="7663998"/>
            <a:ext cx="1796412" cy="1327348"/>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3" name="Rectangle 169"/>
          <p:cNvSpPr/>
          <p:nvPr/>
        </p:nvSpPr>
        <p:spPr>
          <a:xfrm>
            <a:off x="17603787" y="5282903"/>
            <a:ext cx="5418610" cy="1080000"/>
          </a:xfrm>
          <a:prstGeom prst="rect">
            <a:avLst/>
          </a:prstGeom>
          <a:solidFill>
            <a:srgbClr val="329FD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Confidentiality</a:t>
            </a:r>
          </a:p>
        </p:txBody>
      </p:sp>
      <p:cxnSp>
        <p:nvCxnSpPr>
          <p:cNvPr id="274" name="Elbow Connector 171"/>
          <p:cNvCxnSpPr>
            <a:cxnSpLocks/>
            <a:stCxn id="237" idx="28"/>
            <a:endCxn id="273" idx="1"/>
          </p:cNvCxnSpPr>
          <p:nvPr/>
        </p:nvCxnSpPr>
        <p:spPr>
          <a:xfrm>
            <a:off x="15036574" y="5818414"/>
            <a:ext cx="2567213" cy="4489"/>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5" name="Rectangle 174"/>
          <p:cNvSpPr/>
          <p:nvPr/>
        </p:nvSpPr>
        <p:spPr>
          <a:xfrm>
            <a:off x="16262666" y="1981200"/>
            <a:ext cx="4320000" cy="1080000"/>
          </a:xfrm>
          <a:prstGeom prst="rect">
            <a:avLst/>
          </a:prstGeom>
          <a:solidFill>
            <a:srgbClr val="CECECE"/>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Transparency</a:t>
            </a:r>
          </a:p>
        </p:txBody>
      </p:sp>
      <p:cxnSp>
        <p:nvCxnSpPr>
          <p:cNvPr id="276" name="Elbow Connector 176"/>
          <p:cNvCxnSpPr>
            <a:endCxn id="275" idx="1"/>
          </p:cNvCxnSpPr>
          <p:nvPr/>
        </p:nvCxnSpPr>
        <p:spPr>
          <a:xfrm flipV="1">
            <a:off x="13437073" y="2521200"/>
            <a:ext cx="2825593" cy="1972616"/>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
        <p:nvSpPr>
          <p:cNvPr id="277" name="Rectangle 179"/>
          <p:cNvSpPr/>
          <p:nvPr/>
        </p:nvSpPr>
        <p:spPr>
          <a:xfrm>
            <a:off x="2897187" y="2468635"/>
            <a:ext cx="5289216" cy="10979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56" tIns="0" rIns="182856" bIns="91426" rtlCol="0" anchor="ctr"/>
          <a:lstStyle/>
          <a:p>
            <a:pPr algn="ctr"/>
            <a:r>
              <a:rPr lang="en-US" sz="4400" b="1" dirty="0">
                <a:latin typeface="Lato Regular"/>
                <a:cs typeface="Lato Regular"/>
              </a:rPr>
              <a:t>Lawful basis</a:t>
            </a:r>
            <a:endParaRPr lang="en-US" sz="1800" b="1" dirty="0">
              <a:latin typeface="Lato Regular"/>
              <a:cs typeface="Lato Regular"/>
            </a:endParaRPr>
          </a:p>
        </p:txBody>
      </p:sp>
      <p:cxnSp>
        <p:nvCxnSpPr>
          <p:cNvPr id="278" name="Elbow Connector 181"/>
          <p:cNvCxnSpPr/>
          <p:nvPr/>
        </p:nvCxnSpPr>
        <p:spPr>
          <a:xfrm rot="10800000">
            <a:off x="8154687" y="2816357"/>
            <a:ext cx="3194323" cy="1638102"/>
          </a:xfrm>
          <a:prstGeom prst="bentConnector3">
            <a:avLst>
              <a:gd name="adj1" fmla="val 50000"/>
            </a:avLst>
          </a:prstGeom>
          <a:ln w="3175" cmpd="sng">
            <a:solidFill>
              <a:schemeClr val="bg1">
                <a:lumMod val="85000"/>
              </a:schemeClr>
            </a:solidFill>
            <a:prstDash val="solid"/>
            <a:round/>
            <a:headEnd type="ova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11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3</a:t>
            </a:fld>
            <a:endParaRPr lang="en-US" dirty="0"/>
          </a:p>
        </p:txBody>
      </p:sp>
      <p:sp>
        <p:nvSpPr>
          <p:cNvPr id="5" name="Oval 4"/>
          <p:cNvSpPr/>
          <p:nvPr/>
        </p:nvSpPr>
        <p:spPr>
          <a:xfrm>
            <a:off x="1215126" y="3166533"/>
            <a:ext cx="6215343" cy="6218768"/>
          </a:xfrm>
          <a:prstGeom prst="ellipse">
            <a:avLst/>
          </a:prstGeom>
          <a:solidFill>
            <a:srgbClr val="329FD1">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6" name="Oval 5"/>
          <p:cNvSpPr/>
          <p:nvPr/>
        </p:nvSpPr>
        <p:spPr>
          <a:xfrm>
            <a:off x="6477843" y="3166533"/>
            <a:ext cx="6215343" cy="6218768"/>
          </a:xfrm>
          <a:prstGeom prst="ellipse">
            <a:avLst/>
          </a:prstGeom>
          <a:solidFill>
            <a:srgbClr val="CECEC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7" name="Oval 6"/>
          <p:cNvSpPr/>
          <p:nvPr/>
        </p:nvSpPr>
        <p:spPr>
          <a:xfrm>
            <a:off x="11774434" y="3166533"/>
            <a:ext cx="6215343" cy="6218768"/>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8" name="Oval 7"/>
          <p:cNvSpPr/>
          <p:nvPr/>
        </p:nvSpPr>
        <p:spPr>
          <a:xfrm>
            <a:off x="16969409" y="3166533"/>
            <a:ext cx="6215343" cy="6218768"/>
          </a:xfrm>
          <a:prstGeom prst="ellipse">
            <a:avLst/>
          </a:prstGeom>
          <a:solidFill>
            <a:srgbClr val="CECEC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16" name="TextBox 15"/>
          <p:cNvSpPr txBox="1"/>
          <p:nvPr/>
        </p:nvSpPr>
        <p:spPr>
          <a:xfrm>
            <a:off x="17858526" y="6353698"/>
            <a:ext cx="4513321" cy="984839"/>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cs typeface="Raleway ExtraBold"/>
              </a:rPr>
              <a:t>Questions</a:t>
            </a:r>
          </a:p>
        </p:txBody>
      </p:sp>
      <p:grpSp>
        <p:nvGrpSpPr>
          <p:cNvPr id="9" name="Group 14"/>
          <p:cNvGrpSpPr/>
          <p:nvPr/>
        </p:nvGrpSpPr>
        <p:grpSpPr>
          <a:xfrm>
            <a:off x="3316733" y="3600208"/>
            <a:ext cx="1790254" cy="2038592"/>
            <a:chOff x="-17462" y="-3175"/>
            <a:chExt cx="4600575" cy="5238750"/>
          </a:xfrm>
          <a:solidFill>
            <a:schemeClr val="bg1"/>
          </a:solidFill>
        </p:grpSpPr>
        <p:sp>
          <p:nvSpPr>
            <p:cNvPr id="18" name="Freeform 17"/>
            <p:cNvSpPr>
              <a:spLocks noEditPoints="1"/>
            </p:cNvSpPr>
            <p:nvPr/>
          </p:nvSpPr>
          <p:spPr bwMode="auto">
            <a:xfrm>
              <a:off x="-17462" y="-3175"/>
              <a:ext cx="4600575" cy="5238750"/>
            </a:xfrm>
            <a:custGeom>
              <a:avLst/>
              <a:gdLst>
                <a:gd name="T0" fmla="*/ 899 w 1224"/>
                <a:gd name="T1" fmla="*/ 44 h 1394"/>
                <a:gd name="T2" fmla="*/ 318 w 1224"/>
                <a:gd name="T3" fmla="*/ 92 h 1394"/>
                <a:gd name="T4" fmla="*/ 105 w 1224"/>
                <a:gd name="T5" fmla="*/ 367 h 1394"/>
                <a:gd name="T6" fmla="*/ 105 w 1224"/>
                <a:gd name="T7" fmla="*/ 538 h 1394"/>
                <a:gd name="T8" fmla="*/ 109 w 1224"/>
                <a:gd name="T9" fmla="*/ 554 h 1394"/>
                <a:gd name="T10" fmla="*/ 60 w 1224"/>
                <a:gd name="T11" fmla="*/ 631 h 1394"/>
                <a:gd name="T12" fmla="*/ 22 w 1224"/>
                <a:gd name="T13" fmla="*/ 686 h 1394"/>
                <a:gd name="T14" fmla="*/ 22 w 1224"/>
                <a:gd name="T15" fmla="*/ 687 h 1394"/>
                <a:gd name="T16" fmla="*/ 56 w 1224"/>
                <a:gd name="T17" fmla="*/ 841 h 1394"/>
                <a:gd name="T18" fmla="*/ 77 w 1224"/>
                <a:gd name="T19" fmla="*/ 914 h 1394"/>
                <a:gd name="T20" fmla="*/ 116 w 1224"/>
                <a:gd name="T21" fmla="*/ 1011 h 1394"/>
                <a:gd name="T22" fmla="*/ 116 w 1224"/>
                <a:gd name="T23" fmla="*/ 1080 h 1394"/>
                <a:gd name="T24" fmla="*/ 263 w 1224"/>
                <a:gd name="T25" fmla="*/ 1204 h 1394"/>
                <a:gd name="T26" fmla="*/ 380 w 1224"/>
                <a:gd name="T27" fmla="*/ 1292 h 1394"/>
                <a:gd name="T28" fmla="*/ 962 w 1224"/>
                <a:gd name="T29" fmla="*/ 1394 h 1394"/>
                <a:gd name="T30" fmla="*/ 1068 w 1224"/>
                <a:gd name="T31" fmla="*/ 1268 h 1394"/>
                <a:gd name="T32" fmla="*/ 1034 w 1224"/>
                <a:gd name="T33" fmla="*/ 991 h 1394"/>
                <a:gd name="T34" fmla="*/ 1209 w 1224"/>
                <a:gd name="T35" fmla="*/ 649 h 1394"/>
                <a:gd name="T36" fmla="*/ 1099 w 1224"/>
                <a:gd name="T37" fmla="*/ 184 h 1394"/>
                <a:gd name="T38" fmla="*/ 976 w 1224"/>
                <a:gd name="T39" fmla="*/ 943 h 1394"/>
                <a:gd name="T40" fmla="*/ 994 w 1224"/>
                <a:gd name="T41" fmla="*/ 1281 h 1394"/>
                <a:gd name="T42" fmla="*/ 962 w 1224"/>
                <a:gd name="T43" fmla="*/ 1319 h 1394"/>
                <a:gd name="T44" fmla="*/ 455 w 1224"/>
                <a:gd name="T45" fmla="*/ 1288 h 1394"/>
                <a:gd name="T46" fmla="*/ 405 w 1224"/>
                <a:gd name="T47" fmla="*/ 1098 h 1394"/>
                <a:gd name="T48" fmla="*/ 263 w 1224"/>
                <a:gd name="T49" fmla="*/ 1129 h 1394"/>
                <a:gd name="T50" fmla="*/ 157 w 1224"/>
                <a:gd name="T51" fmla="*/ 940 h 1394"/>
                <a:gd name="T52" fmla="*/ 171 w 1224"/>
                <a:gd name="T53" fmla="*/ 884 h 1394"/>
                <a:gd name="T54" fmla="*/ 134 w 1224"/>
                <a:gd name="T55" fmla="*/ 864 h 1394"/>
                <a:gd name="T56" fmla="*/ 146 w 1224"/>
                <a:gd name="T57" fmla="*/ 807 h 1394"/>
                <a:gd name="T58" fmla="*/ 101 w 1224"/>
                <a:gd name="T59" fmla="*/ 781 h 1394"/>
                <a:gd name="T60" fmla="*/ 85 w 1224"/>
                <a:gd name="T61" fmla="*/ 727 h 1394"/>
                <a:gd name="T62" fmla="*/ 174 w 1224"/>
                <a:gd name="T63" fmla="*/ 594 h 1394"/>
                <a:gd name="T64" fmla="*/ 178 w 1224"/>
                <a:gd name="T65" fmla="*/ 522 h 1394"/>
                <a:gd name="T66" fmla="*/ 177 w 1224"/>
                <a:gd name="T67" fmla="*/ 386 h 1394"/>
                <a:gd name="T68" fmla="*/ 1135 w 1224"/>
                <a:gd name="T69" fmla="*/ 638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4" h="1394">
                  <a:moveTo>
                    <a:pt x="1099" y="184"/>
                  </a:moveTo>
                  <a:cubicBezTo>
                    <a:pt x="1047" y="122"/>
                    <a:pt x="979" y="75"/>
                    <a:pt x="899" y="44"/>
                  </a:cubicBezTo>
                  <a:cubicBezTo>
                    <a:pt x="827" y="15"/>
                    <a:pt x="745" y="0"/>
                    <a:pt x="662" y="0"/>
                  </a:cubicBezTo>
                  <a:cubicBezTo>
                    <a:pt x="538" y="0"/>
                    <a:pt x="417" y="33"/>
                    <a:pt x="318" y="92"/>
                  </a:cubicBezTo>
                  <a:cubicBezTo>
                    <a:pt x="265" y="123"/>
                    <a:pt x="221" y="162"/>
                    <a:pt x="185" y="206"/>
                  </a:cubicBezTo>
                  <a:cubicBezTo>
                    <a:pt x="146" y="255"/>
                    <a:pt x="119" y="309"/>
                    <a:pt x="105" y="367"/>
                  </a:cubicBezTo>
                  <a:cubicBezTo>
                    <a:pt x="92" y="417"/>
                    <a:pt x="91" y="475"/>
                    <a:pt x="101" y="522"/>
                  </a:cubicBezTo>
                  <a:cubicBezTo>
                    <a:pt x="105" y="538"/>
                    <a:pt x="105" y="538"/>
                    <a:pt x="105" y="538"/>
                  </a:cubicBezTo>
                  <a:cubicBezTo>
                    <a:pt x="106" y="543"/>
                    <a:pt x="107" y="548"/>
                    <a:pt x="109" y="551"/>
                  </a:cubicBezTo>
                  <a:cubicBezTo>
                    <a:pt x="109" y="552"/>
                    <a:pt x="109" y="553"/>
                    <a:pt x="109" y="554"/>
                  </a:cubicBezTo>
                  <a:cubicBezTo>
                    <a:pt x="106" y="561"/>
                    <a:pt x="106" y="561"/>
                    <a:pt x="106" y="561"/>
                  </a:cubicBezTo>
                  <a:cubicBezTo>
                    <a:pt x="95" y="584"/>
                    <a:pt x="78" y="607"/>
                    <a:pt x="60" y="631"/>
                  </a:cubicBezTo>
                  <a:cubicBezTo>
                    <a:pt x="48" y="649"/>
                    <a:pt x="35" y="667"/>
                    <a:pt x="22" y="686"/>
                  </a:cubicBezTo>
                  <a:cubicBezTo>
                    <a:pt x="22" y="686"/>
                    <a:pt x="22" y="686"/>
                    <a:pt x="22" y="686"/>
                  </a:cubicBezTo>
                  <a:cubicBezTo>
                    <a:pt x="22" y="686"/>
                    <a:pt x="22" y="686"/>
                    <a:pt x="22" y="686"/>
                  </a:cubicBezTo>
                  <a:cubicBezTo>
                    <a:pt x="22" y="687"/>
                    <a:pt x="22" y="687"/>
                    <a:pt x="22" y="687"/>
                  </a:cubicBezTo>
                  <a:cubicBezTo>
                    <a:pt x="4" y="715"/>
                    <a:pt x="0" y="748"/>
                    <a:pt x="9" y="779"/>
                  </a:cubicBezTo>
                  <a:cubicBezTo>
                    <a:pt x="17" y="805"/>
                    <a:pt x="34" y="827"/>
                    <a:pt x="56" y="841"/>
                  </a:cubicBezTo>
                  <a:cubicBezTo>
                    <a:pt x="55" y="860"/>
                    <a:pt x="58" y="880"/>
                    <a:pt x="67" y="897"/>
                  </a:cubicBezTo>
                  <a:cubicBezTo>
                    <a:pt x="70" y="903"/>
                    <a:pt x="73" y="909"/>
                    <a:pt x="77" y="914"/>
                  </a:cubicBezTo>
                  <a:cubicBezTo>
                    <a:pt x="75" y="938"/>
                    <a:pt x="81" y="964"/>
                    <a:pt x="97" y="984"/>
                  </a:cubicBezTo>
                  <a:cubicBezTo>
                    <a:pt x="116" y="1011"/>
                    <a:pt x="116" y="1011"/>
                    <a:pt x="116" y="1011"/>
                  </a:cubicBezTo>
                  <a:cubicBezTo>
                    <a:pt x="116" y="1014"/>
                    <a:pt x="116" y="1019"/>
                    <a:pt x="116" y="1022"/>
                  </a:cubicBezTo>
                  <a:cubicBezTo>
                    <a:pt x="115" y="1038"/>
                    <a:pt x="113" y="1059"/>
                    <a:pt x="116" y="1080"/>
                  </a:cubicBezTo>
                  <a:cubicBezTo>
                    <a:pt x="120" y="1113"/>
                    <a:pt x="131" y="1140"/>
                    <a:pt x="151" y="1161"/>
                  </a:cubicBezTo>
                  <a:cubicBezTo>
                    <a:pt x="178" y="1189"/>
                    <a:pt x="216" y="1204"/>
                    <a:pt x="263" y="1204"/>
                  </a:cubicBezTo>
                  <a:cubicBezTo>
                    <a:pt x="294" y="1204"/>
                    <a:pt x="330" y="1198"/>
                    <a:pt x="373" y="1186"/>
                  </a:cubicBezTo>
                  <a:cubicBezTo>
                    <a:pt x="375" y="1213"/>
                    <a:pt x="378" y="1247"/>
                    <a:pt x="380" y="1292"/>
                  </a:cubicBezTo>
                  <a:cubicBezTo>
                    <a:pt x="383" y="1349"/>
                    <a:pt x="430" y="1394"/>
                    <a:pt x="488" y="1394"/>
                  </a:cubicBezTo>
                  <a:cubicBezTo>
                    <a:pt x="962" y="1394"/>
                    <a:pt x="962" y="1394"/>
                    <a:pt x="962" y="1394"/>
                  </a:cubicBezTo>
                  <a:cubicBezTo>
                    <a:pt x="994" y="1394"/>
                    <a:pt x="1024" y="1380"/>
                    <a:pt x="1045" y="1356"/>
                  </a:cubicBezTo>
                  <a:cubicBezTo>
                    <a:pt x="1065" y="1331"/>
                    <a:pt x="1074" y="1299"/>
                    <a:pt x="1068" y="1268"/>
                  </a:cubicBezTo>
                  <a:cubicBezTo>
                    <a:pt x="1025" y="1025"/>
                    <a:pt x="1025" y="1025"/>
                    <a:pt x="1025" y="1025"/>
                  </a:cubicBezTo>
                  <a:cubicBezTo>
                    <a:pt x="1023" y="1013"/>
                    <a:pt x="1026" y="1001"/>
                    <a:pt x="1034" y="991"/>
                  </a:cubicBezTo>
                  <a:cubicBezTo>
                    <a:pt x="1068" y="950"/>
                    <a:pt x="1108" y="901"/>
                    <a:pt x="1141" y="843"/>
                  </a:cubicBezTo>
                  <a:cubicBezTo>
                    <a:pt x="1177" y="780"/>
                    <a:pt x="1199" y="717"/>
                    <a:pt x="1209" y="649"/>
                  </a:cubicBezTo>
                  <a:cubicBezTo>
                    <a:pt x="1224" y="553"/>
                    <a:pt x="1221" y="464"/>
                    <a:pt x="1201" y="384"/>
                  </a:cubicBezTo>
                  <a:cubicBezTo>
                    <a:pt x="1182" y="308"/>
                    <a:pt x="1148" y="240"/>
                    <a:pt x="1099" y="184"/>
                  </a:cubicBezTo>
                  <a:close/>
                  <a:moveTo>
                    <a:pt x="1135" y="638"/>
                  </a:moveTo>
                  <a:cubicBezTo>
                    <a:pt x="1116" y="765"/>
                    <a:pt x="1049" y="857"/>
                    <a:pt x="976" y="943"/>
                  </a:cubicBezTo>
                  <a:cubicBezTo>
                    <a:pt x="954" y="969"/>
                    <a:pt x="945" y="1004"/>
                    <a:pt x="951" y="1038"/>
                  </a:cubicBezTo>
                  <a:cubicBezTo>
                    <a:pt x="994" y="1281"/>
                    <a:pt x="994" y="1281"/>
                    <a:pt x="994" y="1281"/>
                  </a:cubicBezTo>
                  <a:cubicBezTo>
                    <a:pt x="996" y="1290"/>
                    <a:pt x="993" y="1300"/>
                    <a:pt x="987" y="1308"/>
                  </a:cubicBezTo>
                  <a:cubicBezTo>
                    <a:pt x="981" y="1315"/>
                    <a:pt x="972" y="1319"/>
                    <a:pt x="962" y="1319"/>
                  </a:cubicBezTo>
                  <a:cubicBezTo>
                    <a:pt x="488" y="1319"/>
                    <a:pt x="488" y="1319"/>
                    <a:pt x="488" y="1319"/>
                  </a:cubicBezTo>
                  <a:cubicBezTo>
                    <a:pt x="470" y="1319"/>
                    <a:pt x="456" y="1306"/>
                    <a:pt x="455" y="1288"/>
                  </a:cubicBezTo>
                  <a:cubicBezTo>
                    <a:pt x="451" y="1206"/>
                    <a:pt x="446" y="1155"/>
                    <a:pt x="443" y="1127"/>
                  </a:cubicBezTo>
                  <a:cubicBezTo>
                    <a:pt x="441" y="1114"/>
                    <a:pt x="423" y="1098"/>
                    <a:pt x="405" y="1098"/>
                  </a:cubicBezTo>
                  <a:cubicBezTo>
                    <a:pt x="401" y="1098"/>
                    <a:pt x="398" y="1099"/>
                    <a:pt x="395" y="1100"/>
                  </a:cubicBezTo>
                  <a:cubicBezTo>
                    <a:pt x="336" y="1120"/>
                    <a:pt x="294" y="1129"/>
                    <a:pt x="263" y="1129"/>
                  </a:cubicBezTo>
                  <a:cubicBezTo>
                    <a:pt x="148" y="1129"/>
                    <a:pt x="208" y="1009"/>
                    <a:pt x="186" y="979"/>
                  </a:cubicBezTo>
                  <a:cubicBezTo>
                    <a:pt x="157" y="940"/>
                    <a:pt x="157" y="940"/>
                    <a:pt x="157" y="940"/>
                  </a:cubicBezTo>
                  <a:cubicBezTo>
                    <a:pt x="150" y="930"/>
                    <a:pt x="150" y="917"/>
                    <a:pt x="156" y="907"/>
                  </a:cubicBezTo>
                  <a:cubicBezTo>
                    <a:pt x="171" y="884"/>
                    <a:pt x="171" y="884"/>
                    <a:pt x="171" y="884"/>
                  </a:cubicBezTo>
                  <a:cubicBezTo>
                    <a:pt x="152" y="879"/>
                    <a:pt x="152" y="879"/>
                    <a:pt x="152" y="879"/>
                  </a:cubicBezTo>
                  <a:cubicBezTo>
                    <a:pt x="144" y="877"/>
                    <a:pt x="138" y="871"/>
                    <a:pt x="134" y="864"/>
                  </a:cubicBezTo>
                  <a:cubicBezTo>
                    <a:pt x="130" y="857"/>
                    <a:pt x="130" y="848"/>
                    <a:pt x="133" y="841"/>
                  </a:cubicBezTo>
                  <a:cubicBezTo>
                    <a:pt x="146" y="807"/>
                    <a:pt x="146" y="807"/>
                    <a:pt x="146" y="807"/>
                  </a:cubicBezTo>
                  <a:cubicBezTo>
                    <a:pt x="148" y="804"/>
                    <a:pt x="146" y="801"/>
                    <a:pt x="143" y="799"/>
                  </a:cubicBezTo>
                  <a:cubicBezTo>
                    <a:pt x="101" y="781"/>
                    <a:pt x="101" y="781"/>
                    <a:pt x="101" y="781"/>
                  </a:cubicBezTo>
                  <a:cubicBezTo>
                    <a:pt x="92" y="776"/>
                    <a:pt x="84" y="768"/>
                    <a:pt x="81" y="758"/>
                  </a:cubicBezTo>
                  <a:cubicBezTo>
                    <a:pt x="78" y="747"/>
                    <a:pt x="80" y="736"/>
                    <a:pt x="85" y="727"/>
                  </a:cubicBezTo>
                  <a:cubicBezTo>
                    <a:pt x="86" y="726"/>
                    <a:pt x="86" y="726"/>
                    <a:pt x="86" y="726"/>
                  </a:cubicBezTo>
                  <a:cubicBezTo>
                    <a:pt x="114" y="681"/>
                    <a:pt x="150" y="641"/>
                    <a:pt x="174" y="594"/>
                  </a:cubicBezTo>
                  <a:cubicBezTo>
                    <a:pt x="184" y="573"/>
                    <a:pt x="184" y="573"/>
                    <a:pt x="184" y="573"/>
                  </a:cubicBezTo>
                  <a:cubicBezTo>
                    <a:pt x="191" y="559"/>
                    <a:pt x="182" y="537"/>
                    <a:pt x="178" y="522"/>
                  </a:cubicBezTo>
                  <a:cubicBezTo>
                    <a:pt x="175" y="505"/>
                    <a:pt x="175" y="505"/>
                    <a:pt x="175" y="505"/>
                  </a:cubicBezTo>
                  <a:cubicBezTo>
                    <a:pt x="166" y="468"/>
                    <a:pt x="168" y="422"/>
                    <a:pt x="177" y="386"/>
                  </a:cubicBezTo>
                  <a:cubicBezTo>
                    <a:pt x="227" y="187"/>
                    <a:pt x="445" y="75"/>
                    <a:pt x="662" y="75"/>
                  </a:cubicBezTo>
                  <a:cubicBezTo>
                    <a:pt x="929" y="75"/>
                    <a:pt x="1195" y="247"/>
                    <a:pt x="1135" y="6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18"/>
            <p:cNvSpPr>
              <a:spLocks/>
            </p:cNvSpPr>
            <p:nvPr/>
          </p:nvSpPr>
          <p:spPr bwMode="auto">
            <a:xfrm>
              <a:off x="866776" y="496888"/>
              <a:ext cx="3243263" cy="2638425"/>
            </a:xfrm>
            <a:custGeom>
              <a:avLst/>
              <a:gdLst>
                <a:gd name="T0" fmla="*/ 571 w 863"/>
                <a:gd name="T1" fmla="*/ 31 h 702"/>
                <a:gd name="T2" fmla="*/ 506 w 863"/>
                <a:gd name="T3" fmla="*/ 7 h 702"/>
                <a:gd name="T4" fmla="*/ 463 w 863"/>
                <a:gd name="T5" fmla="*/ 16 h 702"/>
                <a:gd name="T6" fmla="*/ 416 w 863"/>
                <a:gd name="T7" fmla="*/ 0 h 702"/>
                <a:gd name="T8" fmla="*/ 378 w 863"/>
                <a:gd name="T9" fmla="*/ 10 h 702"/>
                <a:gd name="T10" fmla="*/ 348 w 863"/>
                <a:gd name="T11" fmla="*/ 7 h 702"/>
                <a:gd name="T12" fmla="*/ 262 w 863"/>
                <a:gd name="T13" fmla="*/ 36 h 702"/>
                <a:gd name="T14" fmla="*/ 253 w 863"/>
                <a:gd name="T15" fmla="*/ 36 h 702"/>
                <a:gd name="T16" fmla="*/ 149 w 863"/>
                <a:gd name="T17" fmla="*/ 84 h 702"/>
                <a:gd name="T18" fmla="*/ 58 w 863"/>
                <a:gd name="T19" fmla="*/ 191 h 702"/>
                <a:gd name="T20" fmla="*/ 23 w 863"/>
                <a:gd name="T21" fmla="*/ 242 h 702"/>
                <a:gd name="T22" fmla="*/ 24 w 863"/>
                <a:gd name="T23" fmla="*/ 250 h 702"/>
                <a:gd name="T24" fmla="*/ 0 w 863"/>
                <a:gd name="T25" fmla="*/ 326 h 702"/>
                <a:gd name="T26" fmla="*/ 61 w 863"/>
                <a:gd name="T27" fmla="*/ 438 h 702"/>
                <a:gd name="T28" fmla="*/ 161 w 863"/>
                <a:gd name="T29" fmla="*/ 509 h 702"/>
                <a:gd name="T30" fmla="*/ 211 w 863"/>
                <a:gd name="T31" fmla="*/ 496 h 702"/>
                <a:gd name="T32" fmla="*/ 275 w 863"/>
                <a:gd name="T33" fmla="*/ 535 h 702"/>
                <a:gd name="T34" fmla="*/ 405 w 863"/>
                <a:gd name="T35" fmla="*/ 626 h 702"/>
                <a:gd name="T36" fmla="*/ 460 w 863"/>
                <a:gd name="T37" fmla="*/ 614 h 702"/>
                <a:gd name="T38" fmla="*/ 609 w 863"/>
                <a:gd name="T39" fmla="*/ 702 h 702"/>
                <a:gd name="T40" fmla="*/ 766 w 863"/>
                <a:gd name="T41" fmla="*/ 594 h 702"/>
                <a:gd name="T42" fmla="*/ 854 w 863"/>
                <a:gd name="T43" fmla="*/ 446 h 702"/>
                <a:gd name="T44" fmla="*/ 852 w 863"/>
                <a:gd name="T45" fmla="*/ 415 h 702"/>
                <a:gd name="T46" fmla="*/ 863 w 863"/>
                <a:gd name="T47" fmla="*/ 365 h 702"/>
                <a:gd name="T48" fmla="*/ 834 w 863"/>
                <a:gd name="T49" fmla="*/ 288 h 702"/>
                <a:gd name="T50" fmla="*/ 836 w 863"/>
                <a:gd name="T51" fmla="*/ 270 h 702"/>
                <a:gd name="T52" fmla="*/ 767 w 863"/>
                <a:gd name="T53" fmla="*/ 164 h 702"/>
                <a:gd name="T54" fmla="*/ 571 w 863"/>
                <a:gd name="T55" fmla="*/ 3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3" h="702">
                  <a:moveTo>
                    <a:pt x="571" y="31"/>
                  </a:moveTo>
                  <a:cubicBezTo>
                    <a:pt x="554" y="16"/>
                    <a:pt x="531" y="7"/>
                    <a:pt x="506" y="7"/>
                  </a:cubicBezTo>
                  <a:cubicBezTo>
                    <a:pt x="490" y="7"/>
                    <a:pt x="476" y="10"/>
                    <a:pt x="463" y="16"/>
                  </a:cubicBezTo>
                  <a:cubicBezTo>
                    <a:pt x="450" y="6"/>
                    <a:pt x="434" y="0"/>
                    <a:pt x="416" y="0"/>
                  </a:cubicBezTo>
                  <a:cubicBezTo>
                    <a:pt x="402" y="0"/>
                    <a:pt x="389" y="3"/>
                    <a:pt x="378" y="10"/>
                  </a:cubicBezTo>
                  <a:cubicBezTo>
                    <a:pt x="368" y="8"/>
                    <a:pt x="358" y="7"/>
                    <a:pt x="348" y="7"/>
                  </a:cubicBezTo>
                  <a:cubicBezTo>
                    <a:pt x="315" y="7"/>
                    <a:pt x="285" y="18"/>
                    <a:pt x="262" y="36"/>
                  </a:cubicBezTo>
                  <a:cubicBezTo>
                    <a:pt x="259" y="36"/>
                    <a:pt x="256" y="36"/>
                    <a:pt x="253" y="36"/>
                  </a:cubicBezTo>
                  <a:cubicBezTo>
                    <a:pt x="212" y="36"/>
                    <a:pt x="175" y="55"/>
                    <a:pt x="149" y="84"/>
                  </a:cubicBezTo>
                  <a:cubicBezTo>
                    <a:pt x="98" y="93"/>
                    <a:pt x="60" y="137"/>
                    <a:pt x="58" y="191"/>
                  </a:cubicBezTo>
                  <a:cubicBezTo>
                    <a:pt x="38" y="198"/>
                    <a:pt x="23" y="219"/>
                    <a:pt x="23" y="242"/>
                  </a:cubicBezTo>
                  <a:cubicBezTo>
                    <a:pt x="23" y="245"/>
                    <a:pt x="23" y="247"/>
                    <a:pt x="24" y="250"/>
                  </a:cubicBezTo>
                  <a:cubicBezTo>
                    <a:pt x="9" y="271"/>
                    <a:pt x="0" y="297"/>
                    <a:pt x="0" y="326"/>
                  </a:cubicBezTo>
                  <a:cubicBezTo>
                    <a:pt x="0" y="373"/>
                    <a:pt x="24" y="414"/>
                    <a:pt x="61" y="438"/>
                  </a:cubicBezTo>
                  <a:cubicBezTo>
                    <a:pt x="75" y="479"/>
                    <a:pt x="114" y="509"/>
                    <a:pt x="161" y="509"/>
                  </a:cubicBezTo>
                  <a:cubicBezTo>
                    <a:pt x="179" y="509"/>
                    <a:pt x="196" y="504"/>
                    <a:pt x="211" y="496"/>
                  </a:cubicBezTo>
                  <a:cubicBezTo>
                    <a:pt x="226" y="516"/>
                    <a:pt x="249" y="531"/>
                    <a:pt x="275" y="535"/>
                  </a:cubicBezTo>
                  <a:cubicBezTo>
                    <a:pt x="294" y="588"/>
                    <a:pt x="345" y="626"/>
                    <a:pt x="405" y="626"/>
                  </a:cubicBezTo>
                  <a:cubicBezTo>
                    <a:pt x="424" y="626"/>
                    <a:pt x="443" y="622"/>
                    <a:pt x="460" y="614"/>
                  </a:cubicBezTo>
                  <a:cubicBezTo>
                    <a:pt x="489" y="667"/>
                    <a:pt x="545" y="702"/>
                    <a:pt x="609" y="702"/>
                  </a:cubicBezTo>
                  <a:cubicBezTo>
                    <a:pt x="681" y="702"/>
                    <a:pt x="742" y="658"/>
                    <a:pt x="766" y="594"/>
                  </a:cubicBezTo>
                  <a:cubicBezTo>
                    <a:pt x="819" y="565"/>
                    <a:pt x="854" y="510"/>
                    <a:pt x="854" y="446"/>
                  </a:cubicBezTo>
                  <a:cubicBezTo>
                    <a:pt x="854" y="435"/>
                    <a:pt x="853" y="425"/>
                    <a:pt x="852" y="415"/>
                  </a:cubicBezTo>
                  <a:cubicBezTo>
                    <a:pt x="859" y="400"/>
                    <a:pt x="863" y="383"/>
                    <a:pt x="863" y="365"/>
                  </a:cubicBezTo>
                  <a:cubicBezTo>
                    <a:pt x="863" y="335"/>
                    <a:pt x="852" y="308"/>
                    <a:pt x="834" y="288"/>
                  </a:cubicBezTo>
                  <a:cubicBezTo>
                    <a:pt x="835" y="282"/>
                    <a:pt x="836" y="276"/>
                    <a:pt x="836" y="270"/>
                  </a:cubicBezTo>
                  <a:cubicBezTo>
                    <a:pt x="836" y="223"/>
                    <a:pt x="808" y="182"/>
                    <a:pt x="767" y="164"/>
                  </a:cubicBezTo>
                  <a:cubicBezTo>
                    <a:pt x="734" y="87"/>
                    <a:pt x="659" y="33"/>
                    <a:pt x="57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1" name="Group 19"/>
          <p:cNvGrpSpPr>
            <a:grpSpLocks noChangeAspect="1"/>
          </p:cNvGrpSpPr>
          <p:nvPr/>
        </p:nvGrpSpPr>
        <p:grpSpPr>
          <a:xfrm>
            <a:off x="8600341" y="4319830"/>
            <a:ext cx="2069246" cy="1166570"/>
            <a:chOff x="3175" y="1588"/>
            <a:chExt cx="2427288" cy="1368425"/>
          </a:xfrm>
          <a:solidFill>
            <a:schemeClr val="bg1"/>
          </a:solidFill>
        </p:grpSpPr>
        <p:sp>
          <p:nvSpPr>
            <p:cNvPr id="21" name="Freeform 5"/>
            <p:cNvSpPr>
              <a:spLocks noEditPoints="1"/>
            </p:cNvSpPr>
            <p:nvPr/>
          </p:nvSpPr>
          <p:spPr bwMode="auto">
            <a:xfrm>
              <a:off x="3175" y="1588"/>
              <a:ext cx="2427288" cy="1368425"/>
            </a:xfrm>
            <a:custGeom>
              <a:avLst/>
              <a:gdLst>
                <a:gd name="T0" fmla="*/ 1434 w 1529"/>
                <a:gd name="T1" fmla="*/ 288 h 862"/>
                <a:gd name="T2" fmla="*/ 1434 w 1529"/>
                <a:gd name="T3" fmla="*/ 0 h 862"/>
                <a:gd name="T4" fmla="*/ 0 w 1529"/>
                <a:gd name="T5" fmla="*/ 0 h 862"/>
                <a:gd name="T6" fmla="*/ 0 w 1529"/>
                <a:gd name="T7" fmla="*/ 862 h 862"/>
                <a:gd name="T8" fmla="*/ 1434 w 1529"/>
                <a:gd name="T9" fmla="*/ 862 h 862"/>
                <a:gd name="T10" fmla="*/ 1434 w 1529"/>
                <a:gd name="T11" fmla="*/ 671 h 862"/>
                <a:gd name="T12" fmla="*/ 1529 w 1529"/>
                <a:gd name="T13" fmla="*/ 671 h 862"/>
                <a:gd name="T14" fmla="*/ 1529 w 1529"/>
                <a:gd name="T15" fmla="*/ 288 h 862"/>
                <a:gd name="T16" fmla="*/ 1434 w 1529"/>
                <a:gd name="T17" fmla="*/ 288 h 862"/>
                <a:gd name="T18" fmla="*/ 1241 w 1529"/>
                <a:gd name="T19" fmla="*/ 671 h 862"/>
                <a:gd name="T20" fmla="*/ 192 w 1529"/>
                <a:gd name="T21" fmla="*/ 671 h 862"/>
                <a:gd name="T22" fmla="*/ 192 w 1529"/>
                <a:gd name="T23" fmla="*/ 190 h 862"/>
                <a:gd name="T24" fmla="*/ 1241 w 1529"/>
                <a:gd name="T25" fmla="*/ 190 h 862"/>
                <a:gd name="T26" fmla="*/ 1241 w 1529"/>
                <a:gd name="T27" fmla="*/ 671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9" h="862">
                  <a:moveTo>
                    <a:pt x="1434" y="288"/>
                  </a:moveTo>
                  <a:lnTo>
                    <a:pt x="1434" y="0"/>
                  </a:lnTo>
                  <a:lnTo>
                    <a:pt x="0" y="0"/>
                  </a:lnTo>
                  <a:lnTo>
                    <a:pt x="0" y="862"/>
                  </a:lnTo>
                  <a:lnTo>
                    <a:pt x="1434" y="862"/>
                  </a:lnTo>
                  <a:lnTo>
                    <a:pt x="1434" y="671"/>
                  </a:lnTo>
                  <a:lnTo>
                    <a:pt x="1529" y="671"/>
                  </a:lnTo>
                  <a:lnTo>
                    <a:pt x="1529" y="288"/>
                  </a:lnTo>
                  <a:lnTo>
                    <a:pt x="1434" y="288"/>
                  </a:lnTo>
                  <a:close/>
                  <a:moveTo>
                    <a:pt x="1241" y="671"/>
                  </a:moveTo>
                  <a:lnTo>
                    <a:pt x="192" y="671"/>
                  </a:lnTo>
                  <a:lnTo>
                    <a:pt x="192" y="190"/>
                  </a:lnTo>
                  <a:lnTo>
                    <a:pt x="1241" y="190"/>
                  </a:lnTo>
                  <a:lnTo>
                    <a:pt x="1241" y="67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6"/>
            <p:cNvSpPr>
              <a:spLocks/>
            </p:cNvSpPr>
            <p:nvPr/>
          </p:nvSpPr>
          <p:spPr bwMode="auto">
            <a:xfrm>
              <a:off x="458788" y="458788"/>
              <a:ext cx="908050" cy="454025"/>
            </a:xfrm>
            <a:custGeom>
              <a:avLst/>
              <a:gdLst>
                <a:gd name="T0" fmla="*/ 287 w 572"/>
                <a:gd name="T1" fmla="*/ 0 h 286"/>
                <a:gd name="T2" fmla="*/ 0 w 572"/>
                <a:gd name="T3" fmla="*/ 0 h 286"/>
                <a:gd name="T4" fmla="*/ 0 w 572"/>
                <a:gd name="T5" fmla="*/ 286 h 286"/>
                <a:gd name="T6" fmla="*/ 572 w 572"/>
                <a:gd name="T7" fmla="*/ 286 h 286"/>
                <a:gd name="T8" fmla="*/ 287 w 572"/>
                <a:gd name="T9" fmla="*/ 0 h 286"/>
              </a:gdLst>
              <a:ahLst/>
              <a:cxnLst>
                <a:cxn ang="0">
                  <a:pos x="T0" y="T1"/>
                </a:cxn>
                <a:cxn ang="0">
                  <a:pos x="T2" y="T3"/>
                </a:cxn>
                <a:cxn ang="0">
                  <a:pos x="T4" y="T5"/>
                </a:cxn>
                <a:cxn ang="0">
                  <a:pos x="T6" y="T7"/>
                </a:cxn>
                <a:cxn ang="0">
                  <a:pos x="T8" y="T9"/>
                </a:cxn>
              </a:cxnLst>
              <a:rect l="0" t="0" r="r" b="b"/>
              <a:pathLst>
                <a:path w="572" h="286">
                  <a:moveTo>
                    <a:pt x="287" y="0"/>
                  </a:moveTo>
                  <a:lnTo>
                    <a:pt x="0" y="0"/>
                  </a:lnTo>
                  <a:lnTo>
                    <a:pt x="0" y="286"/>
                  </a:lnTo>
                  <a:lnTo>
                    <a:pt x="572" y="286"/>
                  </a:lnTo>
                  <a:lnTo>
                    <a:pt x="28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 name="Group 22"/>
          <p:cNvGrpSpPr/>
          <p:nvPr/>
        </p:nvGrpSpPr>
        <p:grpSpPr>
          <a:xfrm>
            <a:off x="13931899" y="3795720"/>
            <a:ext cx="1919288" cy="1919280"/>
            <a:chOff x="6350" y="4763"/>
            <a:chExt cx="3371851" cy="3371850"/>
          </a:xfrm>
          <a:solidFill>
            <a:schemeClr val="bg1"/>
          </a:solidFill>
        </p:grpSpPr>
        <p:sp>
          <p:nvSpPr>
            <p:cNvPr id="24" name="Freeform 5"/>
            <p:cNvSpPr>
              <a:spLocks noEditPoints="1"/>
            </p:cNvSpPr>
            <p:nvPr/>
          </p:nvSpPr>
          <p:spPr bwMode="auto">
            <a:xfrm>
              <a:off x="989013" y="4763"/>
              <a:ext cx="2389188" cy="2393950"/>
            </a:xfrm>
            <a:custGeom>
              <a:avLst/>
              <a:gdLst>
                <a:gd name="T0" fmla="*/ 444 w 635"/>
                <a:gd name="T1" fmla="*/ 64 h 636"/>
                <a:gd name="T2" fmla="*/ 259 w 635"/>
                <a:gd name="T3" fmla="*/ 178 h 636"/>
                <a:gd name="T4" fmla="*/ 21 w 635"/>
                <a:gd name="T5" fmla="*/ 416 h 636"/>
                <a:gd name="T6" fmla="*/ 21 w 635"/>
                <a:gd name="T7" fmla="*/ 495 h 636"/>
                <a:gd name="T8" fmla="*/ 140 w 635"/>
                <a:gd name="T9" fmla="*/ 614 h 636"/>
                <a:gd name="T10" fmla="*/ 219 w 635"/>
                <a:gd name="T11" fmla="*/ 614 h 636"/>
                <a:gd name="T12" fmla="*/ 457 w 635"/>
                <a:gd name="T13" fmla="*/ 376 h 636"/>
                <a:gd name="T14" fmla="*/ 571 w 635"/>
                <a:gd name="T15" fmla="*/ 191 h 636"/>
                <a:gd name="T16" fmla="*/ 635 w 635"/>
                <a:gd name="T17" fmla="*/ 0 h 636"/>
                <a:gd name="T18" fmla="*/ 444 w 635"/>
                <a:gd name="T19" fmla="*/ 64 h 636"/>
                <a:gd name="T20" fmla="*/ 279 w 635"/>
                <a:gd name="T21" fmla="*/ 475 h 636"/>
                <a:gd name="T22" fmla="*/ 160 w 635"/>
                <a:gd name="T23" fmla="*/ 475 h 636"/>
                <a:gd name="T24" fmla="*/ 160 w 635"/>
                <a:gd name="T25" fmla="*/ 356 h 636"/>
                <a:gd name="T26" fmla="*/ 279 w 635"/>
                <a:gd name="T27" fmla="*/ 356 h 636"/>
                <a:gd name="T28" fmla="*/ 279 w 635"/>
                <a:gd name="T29" fmla="*/ 475 h 636"/>
                <a:gd name="T30" fmla="*/ 437 w 635"/>
                <a:gd name="T31" fmla="*/ 317 h 636"/>
                <a:gd name="T32" fmla="*/ 318 w 635"/>
                <a:gd name="T33" fmla="*/ 317 h 636"/>
                <a:gd name="T34" fmla="*/ 318 w 635"/>
                <a:gd name="T35" fmla="*/ 198 h 636"/>
                <a:gd name="T36" fmla="*/ 437 w 635"/>
                <a:gd name="T37" fmla="*/ 198 h 636"/>
                <a:gd name="T38" fmla="*/ 437 w 635"/>
                <a:gd name="T39" fmla="*/ 31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5" h="636">
                  <a:moveTo>
                    <a:pt x="444" y="64"/>
                  </a:moveTo>
                  <a:cubicBezTo>
                    <a:pt x="386" y="83"/>
                    <a:pt x="302" y="135"/>
                    <a:pt x="259" y="178"/>
                  </a:cubicBezTo>
                  <a:cubicBezTo>
                    <a:pt x="21" y="416"/>
                    <a:pt x="21" y="416"/>
                    <a:pt x="21" y="416"/>
                  </a:cubicBezTo>
                  <a:cubicBezTo>
                    <a:pt x="0" y="438"/>
                    <a:pt x="0" y="473"/>
                    <a:pt x="21" y="495"/>
                  </a:cubicBezTo>
                  <a:cubicBezTo>
                    <a:pt x="140" y="614"/>
                    <a:pt x="140" y="614"/>
                    <a:pt x="140" y="614"/>
                  </a:cubicBezTo>
                  <a:cubicBezTo>
                    <a:pt x="162" y="636"/>
                    <a:pt x="198" y="636"/>
                    <a:pt x="219" y="614"/>
                  </a:cubicBezTo>
                  <a:cubicBezTo>
                    <a:pt x="457" y="376"/>
                    <a:pt x="457" y="376"/>
                    <a:pt x="457" y="376"/>
                  </a:cubicBezTo>
                  <a:cubicBezTo>
                    <a:pt x="500" y="333"/>
                    <a:pt x="552" y="249"/>
                    <a:pt x="571" y="191"/>
                  </a:cubicBezTo>
                  <a:cubicBezTo>
                    <a:pt x="635" y="0"/>
                    <a:pt x="635" y="0"/>
                    <a:pt x="635" y="0"/>
                  </a:cubicBezTo>
                  <a:lnTo>
                    <a:pt x="444" y="64"/>
                  </a:lnTo>
                  <a:close/>
                  <a:moveTo>
                    <a:pt x="279" y="475"/>
                  </a:moveTo>
                  <a:cubicBezTo>
                    <a:pt x="246" y="508"/>
                    <a:pt x="193" y="508"/>
                    <a:pt x="160" y="475"/>
                  </a:cubicBezTo>
                  <a:cubicBezTo>
                    <a:pt x="127" y="442"/>
                    <a:pt x="127" y="389"/>
                    <a:pt x="160" y="356"/>
                  </a:cubicBezTo>
                  <a:cubicBezTo>
                    <a:pt x="193" y="324"/>
                    <a:pt x="246" y="324"/>
                    <a:pt x="279" y="356"/>
                  </a:cubicBezTo>
                  <a:cubicBezTo>
                    <a:pt x="311" y="389"/>
                    <a:pt x="311" y="442"/>
                    <a:pt x="279" y="475"/>
                  </a:cubicBezTo>
                  <a:close/>
                  <a:moveTo>
                    <a:pt x="437" y="317"/>
                  </a:moveTo>
                  <a:cubicBezTo>
                    <a:pt x="404" y="350"/>
                    <a:pt x="351" y="350"/>
                    <a:pt x="318" y="317"/>
                  </a:cubicBezTo>
                  <a:cubicBezTo>
                    <a:pt x="285" y="284"/>
                    <a:pt x="285" y="231"/>
                    <a:pt x="318" y="198"/>
                  </a:cubicBezTo>
                  <a:cubicBezTo>
                    <a:pt x="351" y="165"/>
                    <a:pt x="404" y="165"/>
                    <a:pt x="437" y="198"/>
                  </a:cubicBezTo>
                  <a:cubicBezTo>
                    <a:pt x="470" y="231"/>
                    <a:pt x="470" y="284"/>
                    <a:pt x="437" y="3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24"/>
            <p:cNvSpPr>
              <a:spLocks/>
            </p:cNvSpPr>
            <p:nvPr/>
          </p:nvSpPr>
          <p:spPr bwMode="auto">
            <a:xfrm>
              <a:off x="93663" y="960438"/>
              <a:ext cx="1125538" cy="990600"/>
            </a:xfrm>
            <a:custGeom>
              <a:avLst/>
              <a:gdLst>
                <a:gd name="T0" fmla="*/ 101 w 299"/>
                <a:gd name="T1" fmla="*/ 241 h 263"/>
                <a:gd name="T2" fmla="*/ 299 w 299"/>
                <a:gd name="T3" fmla="*/ 43 h 263"/>
                <a:gd name="T4" fmla="*/ 141 w 299"/>
                <a:gd name="T5" fmla="*/ 43 h 263"/>
                <a:gd name="T6" fmla="*/ 22 w 299"/>
                <a:gd name="T7" fmla="*/ 162 h 263"/>
                <a:gd name="T8" fmla="*/ 22 w 299"/>
                <a:gd name="T9" fmla="*/ 241 h 263"/>
                <a:gd name="T10" fmla="*/ 101 w 299"/>
                <a:gd name="T11" fmla="*/ 241 h 263"/>
              </a:gdLst>
              <a:ahLst/>
              <a:cxnLst>
                <a:cxn ang="0">
                  <a:pos x="T0" y="T1"/>
                </a:cxn>
                <a:cxn ang="0">
                  <a:pos x="T2" y="T3"/>
                </a:cxn>
                <a:cxn ang="0">
                  <a:pos x="T4" y="T5"/>
                </a:cxn>
                <a:cxn ang="0">
                  <a:pos x="T6" y="T7"/>
                </a:cxn>
                <a:cxn ang="0">
                  <a:pos x="T8" y="T9"/>
                </a:cxn>
                <a:cxn ang="0">
                  <a:pos x="T10" y="T11"/>
                </a:cxn>
              </a:cxnLst>
              <a:rect l="0" t="0" r="r" b="b"/>
              <a:pathLst>
                <a:path w="299" h="263">
                  <a:moveTo>
                    <a:pt x="101" y="241"/>
                  </a:moveTo>
                  <a:cubicBezTo>
                    <a:pt x="299" y="43"/>
                    <a:pt x="299" y="43"/>
                    <a:pt x="299" y="43"/>
                  </a:cubicBezTo>
                  <a:cubicBezTo>
                    <a:pt x="255" y="0"/>
                    <a:pt x="184" y="0"/>
                    <a:pt x="141" y="43"/>
                  </a:cubicBezTo>
                  <a:cubicBezTo>
                    <a:pt x="22" y="162"/>
                    <a:pt x="22" y="162"/>
                    <a:pt x="22" y="162"/>
                  </a:cubicBezTo>
                  <a:cubicBezTo>
                    <a:pt x="0" y="184"/>
                    <a:pt x="0" y="219"/>
                    <a:pt x="22" y="241"/>
                  </a:cubicBezTo>
                  <a:cubicBezTo>
                    <a:pt x="43" y="263"/>
                    <a:pt x="79" y="263"/>
                    <a:pt x="101" y="2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25"/>
            <p:cNvSpPr>
              <a:spLocks/>
            </p:cNvSpPr>
            <p:nvPr/>
          </p:nvSpPr>
          <p:spPr bwMode="auto">
            <a:xfrm>
              <a:off x="1433513" y="2165351"/>
              <a:ext cx="992188" cy="1123950"/>
            </a:xfrm>
            <a:custGeom>
              <a:avLst/>
              <a:gdLst>
                <a:gd name="T0" fmla="*/ 22 w 264"/>
                <a:gd name="T1" fmla="*/ 198 h 299"/>
                <a:gd name="T2" fmla="*/ 22 w 264"/>
                <a:gd name="T3" fmla="*/ 277 h 299"/>
                <a:gd name="T4" fmla="*/ 101 w 264"/>
                <a:gd name="T5" fmla="*/ 277 h 299"/>
                <a:gd name="T6" fmla="*/ 220 w 264"/>
                <a:gd name="T7" fmla="*/ 159 h 299"/>
                <a:gd name="T8" fmla="*/ 220 w 264"/>
                <a:gd name="T9" fmla="*/ 0 h 299"/>
                <a:gd name="T10" fmla="*/ 22 w 264"/>
                <a:gd name="T11" fmla="*/ 198 h 299"/>
              </a:gdLst>
              <a:ahLst/>
              <a:cxnLst>
                <a:cxn ang="0">
                  <a:pos x="T0" y="T1"/>
                </a:cxn>
                <a:cxn ang="0">
                  <a:pos x="T2" y="T3"/>
                </a:cxn>
                <a:cxn ang="0">
                  <a:pos x="T4" y="T5"/>
                </a:cxn>
                <a:cxn ang="0">
                  <a:pos x="T6" y="T7"/>
                </a:cxn>
                <a:cxn ang="0">
                  <a:pos x="T8" y="T9"/>
                </a:cxn>
                <a:cxn ang="0">
                  <a:pos x="T10" y="T11"/>
                </a:cxn>
              </a:cxnLst>
              <a:rect l="0" t="0" r="r" b="b"/>
              <a:pathLst>
                <a:path w="264" h="299">
                  <a:moveTo>
                    <a:pt x="22" y="198"/>
                  </a:moveTo>
                  <a:cubicBezTo>
                    <a:pt x="0" y="220"/>
                    <a:pt x="0" y="256"/>
                    <a:pt x="22" y="277"/>
                  </a:cubicBezTo>
                  <a:cubicBezTo>
                    <a:pt x="44" y="299"/>
                    <a:pt x="80" y="299"/>
                    <a:pt x="101" y="277"/>
                  </a:cubicBezTo>
                  <a:cubicBezTo>
                    <a:pt x="220" y="159"/>
                    <a:pt x="220" y="159"/>
                    <a:pt x="220" y="159"/>
                  </a:cubicBezTo>
                  <a:cubicBezTo>
                    <a:pt x="264" y="115"/>
                    <a:pt x="264" y="44"/>
                    <a:pt x="220" y="0"/>
                  </a:cubicBezTo>
                  <a:lnTo>
                    <a:pt x="22" y="1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26"/>
            <p:cNvSpPr>
              <a:spLocks/>
            </p:cNvSpPr>
            <p:nvPr/>
          </p:nvSpPr>
          <p:spPr bwMode="auto">
            <a:xfrm>
              <a:off x="804863" y="2017713"/>
              <a:ext cx="560388" cy="561975"/>
            </a:xfrm>
            <a:custGeom>
              <a:avLst/>
              <a:gdLst>
                <a:gd name="T0" fmla="*/ 11 w 149"/>
                <a:gd name="T1" fmla="*/ 19 h 149"/>
                <a:gd name="T2" fmla="*/ 11 w 149"/>
                <a:gd name="T3" fmla="*/ 59 h 149"/>
                <a:gd name="T4" fmla="*/ 90 w 149"/>
                <a:gd name="T5" fmla="*/ 138 h 149"/>
                <a:gd name="T6" fmla="*/ 130 w 149"/>
                <a:gd name="T7" fmla="*/ 138 h 149"/>
                <a:gd name="T8" fmla="*/ 149 w 149"/>
                <a:gd name="T9" fmla="*/ 118 h 149"/>
                <a:gd name="T10" fmla="*/ 31 w 149"/>
                <a:gd name="T11" fmla="*/ 0 h 149"/>
                <a:gd name="T12" fmla="*/ 11 w 149"/>
                <a:gd name="T13" fmla="*/ 19 h 149"/>
              </a:gdLst>
              <a:ahLst/>
              <a:cxnLst>
                <a:cxn ang="0">
                  <a:pos x="T0" y="T1"/>
                </a:cxn>
                <a:cxn ang="0">
                  <a:pos x="T2" y="T3"/>
                </a:cxn>
                <a:cxn ang="0">
                  <a:pos x="T4" y="T5"/>
                </a:cxn>
                <a:cxn ang="0">
                  <a:pos x="T6" y="T7"/>
                </a:cxn>
                <a:cxn ang="0">
                  <a:pos x="T8" y="T9"/>
                </a:cxn>
                <a:cxn ang="0">
                  <a:pos x="T10" y="T11"/>
                </a:cxn>
                <a:cxn ang="0">
                  <a:pos x="T12" y="T13"/>
                </a:cxn>
              </a:cxnLst>
              <a:rect l="0" t="0" r="r" b="b"/>
              <a:pathLst>
                <a:path w="149" h="149">
                  <a:moveTo>
                    <a:pt x="11" y="19"/>
                  </a:moveTo>
                  <a:cubicBezTo>
                    <a:pt x="0" y="30"/>
                    <a:pt x="0" y="48"/>
                    <a:pt x="11" y="59"/>
                  </a:cubicBezTo>
                  <a:cubicBezTo>
                    <a:pt x="90" y="138"/>
                    <a:pt x="90" y="138"/>
                    <a:pt x="90" y="138"/>
                  </a:cubicBezTo>
                  <a:cubicBezTo>
                    <a:pt x="101" y="149"/>
                    <a:pt x="119" y="149"/>
                    <a:pt x="130" y="138"/>
                  </a:cubicBezTo>
                  <a:cubicBezTo>
                    <a:pt x="149" y="118"/>
                    <a:pt x="149" y="118"/>
                    <a:pt x="149" y="118"/>
                  </a:cubicBezTo>
                  <a:cubicBezTo>
                    <a:pt x="31" y="0"/>
                    <a:pt x="31" y="0"/>
                    <a:pt x="31" y="0"/>
                  </a:cubicBezTo>
                  <a:lnTo>
                    <a:pt x="11"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27"/>
            <p:cNvSpPr>
              <a:spLocks/>
            </p:cNvSpPr>
            <p:nvPr/>
          </p:nvSpPr>
          <p:spPr bwMode="auto">
            <a:xfrm>
              <a:off x="6350" y="2322513"/>
              <a:ext cx="1054100" cy="1054100"/>
            </a:xfrm>
            <a:custGeom>
              <a:avLst/>
              <a:gdLst>
                <a:gd name="T0" fmla="*/ 0 w 280"/>
                <a:gd name="T1" fmla="*/ 280 h 280"/>
                <a:gd name="T2" fmla="*/ 224 w 280"/>
                <a:gd name="T3" fmla="*/ 56 h 280"/>
                <a:gd name="T4" fmla="*/ 0 w 280"/>
                <a:gd name="T5" fmla="*/ 280 h 280"/>
              </a:gdLst>
              <a:ahLst/>
              <a:cxnLst>
                <a:cxn ang="0">
                  <a:pos x="T0" y="T1"/>
                </a:cxn>
                <a:cxn ang="0">
                  <a:pos x="T2" y="T3"/>
                </a:cxn>
                <a:cxn ang="0">
                  <a:pos x="T4" y="T5"/>
                </a:cxn>
              </a:cxnLst>
              <a:rect l="0" t="0" r="r" b="b"/>
              <a:pathLst>
                <a:path w="280" h="280">
                  <a:moveTo>
                    <a:pt x="0" y="280"/>
                  </a:moveTo>
                  <a:cubicBezTo>
                    <a:pt x="112" y="224"/>
                    <a:pt x="280" y="112"/>
                    <a:pt x="224" y="56"/>
                  </a:cubicBezTo>
                  <a:cubicBezTo>
                    <a:pt x="168" y="0"/>
                    <a:pt x="56" y="168"/>
                    <a:pt x="0" y="2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9" name="Freeform 39"/>
          <p:cNvSpPr>
            <a:spLocks noEditPoints="1"/>
          </p:cNvSpPr>
          <p:nvPr/>
        </p:nvSpPr>
        <p:spPr bwMode="auto">
          <a:xfrm>
            <a:off x="19356387" y="3890296"/>
            <a:ext cx="1255758" cy="1824704"/>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Text Placeholder 1"/>
          <p:cNvSpPr>
            <a:spLocks noGrp="1"/>
          </p:cNvSpPr>
          <p:nvPr>
            <p:ph type="body" sz="quarter" idx="13"/>
          </p:nvPr>
        </p:nvSpPr>
        <p:spPr>
          <a:xfrm>
            <a:off x="2112708" y="376308"/>
            <a:ext cx="19429396" cy="1462152"/>
          </a:xfrm>
        </p:spPr>
        <p:txBody>
          <a:bodyPr/>
          <a:lstStyle/>
          <a:p>
            <a:r>
              <a:rPr lang="en-US" dirty="0"/>
              <a:t>Agenda</a:t>
            </a:r>
          </a:p>
        </p:txBody>
      </p:sp>
      <p:sp>
        <p:nvSpPr>
          <p:cNvPr id="31" name="Text Placeholder 2"/>
          <p:cNvSpPr>
            <a:spLocks noGrp="1"/>
          </p:cNvSpPr>
          <p:nvPr>
            <p:ph type="body" sz="quarter" idx="14"/>
          </p:nvPr>
        </p:nvSpPr>
        <p:spPr>
          <a:xfrm>
            <a:off x="2112709" y="1371600"/>
            <a:ext cx="19429298" cy="778933"/>
          </a:xfrm>
        </p:spPr>
        <p:txBody>
          <a:bodyPr/>
          <a:lstStyle/>
          <a:p>
            <a:r>
              <a:rPr lang="en-US" b="1" dirty="0">
                <a:solidFill>
                  <a:schemeClr val="bg1">
                    <a:lumMod val="65000"/>
                  </a:schemeClr>
                </a:solidFill>
              </a:rPr>
              <a:t>We’re getting started…</a:t>
            </a:r>
          </a:p>
        </p:txBody>
      </p:sp>
      <p:sp>
        <p:nvSpPr>
          <p:cNvPr id="35" name="TextBox 34">
            <a:extLst>
              <a:ext uri="{FF2B5EF4-FFF2-40B4-BE49-F238E27FC236}">
                <a16:creationId xmlns:a16="http://schemas.microsoft.com/office/drawing/2014/main" id="{5511B979-8439-464C-BD91-4C5CC092C994}"/>
              </a:ext>
            </a:extLst>
          </p:cNvPr>
          <p:cNvSpPr txBox="1"/>
          <p:nvPr/>
        </p:nvSpPr>
        <p:spPr>
          <a:xfrm>
            <a:off x="1977227" y="6353698"/>
            <a:ext cx="4513321" cy="1723502"/>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ea typeface="+mn-ea"/>
                <a:cs typeface="Raleway ExtraBold"/>
              </a:rPr>
              <a:t>Data &amp; Pandemics</a:t>
            </a:r>
          </a:p>
        </p:txBody>
      </p:sp>
      <p:sp>
        <p:nvSpPr>
          <p:cNvPr id="36" name="TextBox 35">
            <a:extLst>
              <a:ext uri="{FF2B5EF4-FFF2-40B4-BE49-F238E27FC236}">
                <a16:creationId xmlns:a16="http://schemas.microsoft.com/office/drawing/2014/main" id="{49850034-5179-41DE-B21C-26DA080842E8}"/>
              </a:ext>
            </a:extLst>
          </p:cNvPr>
          <p:cNvSpPr txBox="1"/>
          <p:nvPr/>
        </p:nvSpPr>
        <p:spPr>
          <a:xfrm>
            <a:off x="7278050" y="6353698"/>
            <a:ext cx="4509086" cy="1723502"/>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cs typeface="Raleway ExtraBold"/>
              </a:rPr>
              <a:t>GDPR &amp; Corona</a:t>
            </a:r>
          </a:p>
        </p:txBody>
      </p:sp>
      <p:sp>
        <p:nvSpPr>
          <p:cNvPr id="37" name="TextBox 36">
            <a:extLst>
              <a:ext uri="{FF2B5EF4-FFF2-40B4-BE49-F238E27FC236}">
                <a16:creationId xmlns:a16="http://schemas.microsoft.com/office/drawing/2014/main" id="{B9C4E75B-1740-495B-882F-E9DC06BF76AC}"/>
              </a:ext>
            </a:extLst>
          </p:cNvPr>
          <p:cNvSpPr txBox="1"/>
          <p:nvPr/>
        </p:nvSpPr>
        <p:spPr>
          <a:xfrm>
            <a:off x="12769397" y="6353698"/>
            <a:ext cx="4212716" cy="1723502"/>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cs typeface="Raleway ExtraBold"/>
              </a:rPr>
              <a:t>Functioning with </a:t>
            </a:r>
            <a:r>
              <a:rPr lang="en-US" b="1" dirty="0" err="1">
                <a:solidFill>
                  <a:schemeClr val="bg1"/>
                </a:solidFill>
                <a:latin typeface="Raleway ExtraBold"/>
                <a:cs typeface="Raleway ExtraBold"/>
              </a:rPr>
              <a:t>Covid</a:t>
            </a:r>
            <a:endParaRPr lang="en-US" b="1" dirty="0">
              <a:solidFill>
                <a:schemeClr val="bg1"/>
              </a:solidFill>
              <a:latin typeface="Raleway ExtraBold"/>
              <a:cs typeface="Raleway ExtraBold"/>
            </a:endParaRPr>
          </a:p>
        </p:txBody>
      </p:sp>
    </p:spTree>
    <p:extLst>
      <p:ext uri="{BB962C8B-B14F-4D97-AF65-F5344CB8AC3E}">
        <p14:creationId xmlns:p14="http://schemas.microsoft.com/office/powerpoint/2010/main" val="35700602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30</a:t>
            </a:fld>
            <a:endParaRPr lang="en-US" dirty="0"/>
          </a:p>
        </p:txBody>
      </p:sp>
      <p:sp>
        <p:nvSpPr>
          <p:cNvPr id="5" name="Oval 4"/>
          <p:cNvSpPr/>
          <p:nvPr/>
        </p:nvSpPr>
        <p:spPr>
          <a:xfrm>
            <a:off x="1215126" y="3166533"/>
            <a:ext cx="6215343" cy="6218768"/>
          </a:xfrm>
          <a:prstGeom prst="ellipse">
            <a:avLst/>
          </a:prstGeom>
          <a:solidFill>
            <a:srgbClr val="CECEC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6" name="Oval 5"/>
          <p:cNvSpPr/>
          <p:nvPr/>
        </p:nvSpPr>
        <p:spPr>
          <a:xfrm>
            <a:off x="6477843" y="3166533"/>
            <a:ext cx="6215343" cy="6218768"/>
          </a:xfrm>
          <a:prstGeom prst="ellipse">
            <a:avLst/>
          </a:prstGeom>
          <a:solidFill>
            <a:srgbClr val="CECEC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7" name="Oval 6"/>
          <p:cNvSpPr/>
          <p:nvPr/>
        </p:nvSpPr>
        <p:spPr>
          <a:xfrm>
            <a:off x="11774434" y="3166533"/>
            <a:ext cx="6215343" cy="6218768"/>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8" name="Oval 7"/>
          <p:cNvSpPr/>
          <p:nvPr/>
        </p:nvSpPr>
        <p:spPr>
          <a:xfrm>
            <a:off x="16969409" y="3166533"/>
            <a:ext cx="6215343" cy="6218768"/>
          </a:xfrm>
          <a:prstGeom prst="ellipse">
            <a:avLst/>
          </a:prstGeom>
          <a:solidFill>
            <a:srgbClr val="329FD1">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16" name="TextBox 15"/>
          <p:cNvSpPr txBox="1"/>
          <p:nvPr/>
        </p:nvSpPr>
        <p:spPr>
          <a:xfrm>
            <a:off x="17858526" y="6353698"/>
            <a:ext cx="4513321" cy="984839"/>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cs typeface="Raleway ExtraBold"/>
              </a:rPr>
              <a:t>Questions</a:t>
            </a:r>
          </a:p>
        </p:txBody>
      </p:sp>
      <p:grpSp>
        <p:nvGrpSpPr>
          <p:cNvPr id="9" name="Group 14"/>
          <p:cNvGrpSpPr/>
          <p:nvPr/>
        </p:nvGrpSpPr>
        <p:grpSpPr>
          <a:xfrm>
            <a:off x="3316733" y="3600208"/>
            <a:ext cx="1790254" cy="2038592"/>
            <a:chOff x="-17462" y="-3175"/>
            <a:chExt cx="4600575" cy="5238750"/>
          </a:xfrm>
          <a:solidFill>
            <a:schemeClr val="bg1"/>
          </a:solidFill>
        </p:grpSpPr>
        <p:sp>
          <p:nvSpPr>
            <p:cNvPr id="18" name="Freeform 17"/>
            <p:cNvSpPr>
              <a:spLocks noEditPoints="1"/>
            </p:cNvSpPr>
            <p:nvPr/>
          </p:nvSpPr>
          <p:spPr bwMode="auto">
            <a:xfrm>
              <a:off x="-17462" y="-3175"/>
              <a:ext cx="4600575" cy="5238750"/>
            </a:xfrm>
            <a:custGeom>
              <a:avLst/>
              <a:gdLst>
                <a:gd name="T0" fmla="*/ 899 w 1224"/>
                <a:gd name="T1" fmla="*/ 44 h 1394"/>
                <a:gd name="T2" fmla="*/ 318 w 1224"/>
                <a:gd name="T3" fmla="*/ 92 h 1394"/>
                <a:gd name="T4" fmla="*/ 105 w 1224"/>
                <a:gd name="T5" fmla="*/ 367 h 1394"/>
                <a:gd name="T6" fmla="*/ 105 w 1224"/>
                <a:gd name="T7" fmla="*/ 538 h 1394"/>
                <a:gd name="T8" fmla="*/ 109 w 1224"/>
                <a:gd name="T9" fmla="*/ 554 h 1394"/>
                <a:gd name="T10" fmla="*/ 60 w 1224"/>
                <a:gd name="T11" fmla="*/ 631 h 1394"/>
                <a:gd name="T12" fmla="*/ 22 w 1224"/>
                <a:gd name="T13" fmla="*/ 686 h 1394"/>
                <a:gd name="T14" fmla="*/ 22 w 1224"/>
                <a:gd name="T15" fmla="*/ 687 h 1394"/>
                <a:gd name="T16" fmla="*/ 56 w 1224"/>
                <a:gd name="T17" fmla="*/ 841 h 1394"/>
                <a:gd name="T18" fmla="*/ 77 w 1224"/>
                <a:gd name="T19" fmla="*/ 914 h 1394"/>
                <a:gd name="T20" fmla="*/ 116 w 1224"/>
                <a:gd name="T21" fmla="*/ 1011 h 1394"/>
                <a:gd name="T22" fmla="*/ 116 w 1224"/>
                <a:gd name="T23" fmla="*/ 1080 h 1394"/>
                <a:gd name="T24" fmla="*/ 263 w 1224"/>
                <a:gd name="T25" fmla="*/ 1204 h 1394"/>
                <a:gd name="T26" fmla="*/ 380 w 1224"/>
                <a:gd name="T27" fmla="*/ 1292 h 1394"/>
                <a:gd name="T28" fmla="*/ 962 w 1224"/>
                <a:gd name="T29" fmla="*/ 1394 h 1394"/>
                <a:gd name="T30" fmla="*/ 1068 w 1224"/>
                <a:gd name="T31" fmla="*/ 1268 h 1394"/>
                <a:gd name="T32" fmla="*/ 1034 w 1224"/>
                <a:gd name="T33" fmla="*/ 991 h 1394"/>
                <a:gd name="T34" fmla="*/ 1209 w 1224"/>
                <a:gd name="T35" fmla="*/ 649 h 1394"/>
                <a:gd name="T36" fmla="*/ 1099 w 1224"/>
                <a:gd name="T37" fmla="*/ 184 h 1394"/>
                <a:gd name="T38" fmla="*/ 976 w 1224"/>
                <a:gd name="T39" fmla="*/ 943 h 1394"/>
                <a:gd name="T40" fmla="*/ 994 w 1224"/>
                <a:gd name="T41" fmla="*/ 1281 h 1394"/>
                <a:gd name="T42" fmla="*/ 962 w 1224"/>
                <a:gd name="T43" fmla="*/ 1319 h 1394"/>
                <a:gd name="T44" fmla="*/ 455 w 1224"/>
                <a:gd name="T45" fmla="*/ 1288 h 1394"/>
                <a:gd name="T46" fmla="*/ 405 w 1224"/>
                <a:gd name="T47" fmla="*/ 1098 h 1394"/>
                <a:gd name="T48" fmla="*/ 263 w 1224"/>
                <a:gd name="T49" fmla="*/ 1129 h 1394"/>
                <a:gd name="T50" fmla="*/ 157 w 1224"/>
                <a:gd name="T51" fmla="*/ 940 h 1394"/>
                <a:gd name="T52" fmla="*/ 171 w 1224"/>
                <a:gd name="T53" fmla="*/ 884 h 1394"/>
                <a:gd name="T54" fmla="*/ 134 w 1224"/>
                <a:gd name="T55" fmla="*/ 864 h 1394"/>
                <a:gd name="T56" fmla="*/ 146 w 1224"/>
                <a:gd name="T57" fmla="*/ 807 h 1394"/>
                <a:gd name="T58" fmla="*/ 101 w 1224"/>
                <a:gd name="T59" fmla="*/ 781 h 1394"/>
                <a:gd name="T60" fmla="*/ 85 w 1224"/>
                <a:gd name="T61" fmla="*/ 727 h 1394"/>
                <a:gd name="T62" fmla="*/ 174 w 1224"/>
                <a:gd name="T63" fmla="*/ 594 h 1394"/>
                <a:gd name="T64" fmla="*/ 178 w 1224"/>
                <a:gd name="T65" fmla="*/ 522 h 1394"/>
                <a:gd name="T66" fmla="*/ 177 w 1224"/>
                <a:gd name="T67" fmla="*/ 386 h 1394"/>
                <a:gd name="T68" fmla="*/ 1135 w 1224"/>
                <a:gd name="T69" fmla="*/ 638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4" h="1394">
                  <a:moveTo>
                    <a:pt x="1099" y="184"/>
                  </a:moveTo>
                  <a:cubicBezTo>
                    <a:pt x="1047" y="122"/>
                    <a:pt x="979" y="75"/>
                    <a:pt x="899" y="44"/>
                  </a:cubicBezTo>
                  <a:cubicBezTo>
                    <a:pt x="827" y="15"/>
                    <a:pt x="745" y="0"/>
                    <a:pt x="662" y="0"/>
                  </a:cubicBezTo>
                  <a:cubicBezTo>
                    <a:pt x="538" y="0"/>
                    <a:pt x="417" y="33"/>
                    <a:pt x="318" y="92"/>
                  </a:cubicBezTo>
                  <a:cubicBezTo>
                    <a:pt x="265" y="123"/>
                    <a:pt x="221" y="162"/>
                    <a:pt x="185" y="206"/>
                  </a:cubicBezTo>
                  <a:cubicBezTo>
                    <a:pt x="146" y="255"/>
                    <a:pt x="119" y="309"/>
                    <a:pt x="105" y="367"/>
                  </a:cubicBezTo>
                  <a:cubicBezTo>
                    <a:pt x="92" y="417"/>
                    <a:pt x="91" y="475"/>
                    <a:pt x="101" y="522"/>
                  </a:cubicBezTo>
                  <a:cubicBezTo>
                    <a:pt x="105" y="538"/>
                    <a:pt x="105" y="538"/>
                    <a:pt x="105" y="538"/>
                  </a:cubicBezTo>
                  <a:cubicBezTo>
                    <a:pt x="106" y="543"/>
                    <a:pt x="107" y="548"/>
                    <a:pt x="109" y="551"/>
                  </a:cubicBezTo>
                  <a:cubicBezTo>
                    <a:pt x="109" y="552"/>
                    <a:pt x="109" y="553"/>
                    <a:pt x="109" y="554"/>
                  </a:cubicBezTo>
                  <a:cubicBezTo>
                    <a:pt x="106" y="561"/>
                    <a:pt x="106" y="561"/>
                    <a:pt x="106" y="561"/>
                  </a:cubicBezTo>
                  <a:cubicBezTo>
                    <a:pt x="95" y="584"/>
                    <a:pt x="78" y="607"/>
                    <a:pt x="60" y="631"/>
                  </a:cubicBezTo>
                  <a:cubicBezTo>
                    <a:pt x="48" y="649"/>
                    <a:pt x="35" y="667"/>
                    <a:pt x="22" y="686"/>
                  </a:cubicBezTo>
                  <a:cubicBezTo>
                    <a:pt x="22" y="686"/>
                    <a:pt x="22" y="686"/>
                    <a:pt x="22" y="686"/>
                  </a:cubicBezTo>
                  <a:cubicBezTo>
                    <a:pt x="22" y="686"/>
                    <a:pt x="22" y="686"/>
                    <a:pt x="22" y="686"/>
                  </a:cubicBezTo>
                  <a:cubicBezTo>
                    <a:pt x="22" y="687"/>
                    <a:pt x="22" y="687"/>
                    <a:pt x="22" y="687"/>
                  </a:cubicBezTo>
                  <a:cubicBezTo>
                    <a:pt x="4" y="715"/>
                    <a:pt x="0" y="748"/>
                    <a:pt x="9" y="779"/>
                  </a:cubicBezTo>
                  <a:cubicBezTo>
                    <a:pt x="17" y="805"/>
                    <a:pt x="34" y="827"/>
                    <a:pt x="56" y="841"/>
                  </a:cubicBezTo>
                  <a:cubicBezTo>
                    <a:pt x="55" y="860"/>
                    <a:pt x="58" y="880"/>
                    <a:pt x="67" y="897"/>
                  </a:cubicBezTo>
                  <a:cubicBezTo>
                    <a:pt x="70" y="903"/>
                    <a:pt x="73" y="909"/>
                    <a:pt x="77" y="914"/>
                  </a:cubicBezTo>
                  <a:cubicBezTo>
                    <a:pt x="75" y="938"/>
                    <a:pt x="81" y="964"/>
                    <a:pt x="97" y="984"/>
                  </a:cubicBezTo>
                  <a:cubicBezTo>
                    <a:pt x="116" y="1011"/>
                    <a:pt x="116" y="1011"/>
                    <a:pt x="116" y="1011"/>
                  </a:cubicBezTo>
                  <a:cubicBezTo>
                    <a:pt x="116" y="1014"/>
                    <a:pt x="116" y="1019"/>
                    <a:pt x="116" y="1022"/>
                  </a:cubicBezTo>
                  <a:cubicBezTo>
                    <a:pt x="115" y="1038"/>
                    <a:pt x="113" y="1059"/>
                    <a:pt x="116" y="1080"/>
                  </a:cubicBezTo>
                  <a:cubicBezTo>
                    <a:pt x="120" y="1113"/>
                    <a:pt x="131" y="1140"/>
                    <a:pt x="151" y="1161"/>
                  </a:cubicBezTo>
                  <a:cubicBezTo>
                    <a:pt x="178" y="1189"/>
                    <a:pt x="216" y="1204"/>
                    <a:pt x="263" y="1204"/>
                  </a:cubicBezTo>
                  <a:cubicBezTo>
                    <a:pt x="294" y="1204"/>
                    <a:pt x="330" y="1198"/>
                    <a:pt x="373" y="1186"/>
                  </a:cubicBezTo>
                  <a:cubicBezTo>
                    <a:pt x="375" y="1213"/>
                    <a:pt x="378" y="1247"/>
                    <a:pt x="380" y="1292"/>
                  </a:cubicBezTo>
                  <a:cubicBezTo>
                    <a:pt x="383" y="1349"/>
                    <a:pt x="430" y="1394"/>
                    <a:pt x="488" y="1394"/>
                  </a:cubicBezTo>
                  <a:cubicBezTo>
                    <a:pt x="962" y="1394"/>
                    <a:pt x="962" y="1394"/>
                    <a:pt x="962" y="1394"/>
                  </a:cubicBezTo>
                  <a:cubicBezTo>
                    <a:pt x="994" y="1394"/>
                    <a:pt x="1024" y="1380"/>
                    <a:pt x="1045" y="1356"/>
                  </a:cubicBezTo>
                  <a:cubicBezTo>
                    <a:pt x="1065" y="1331"/>
                    <a:pt x="1074" y="1299"/>
                    <a:pt x="1068" y="1268"/>
                  </a:cubicBezTo>
                  <a:cubicBezTo>
                    <a:pt x="1025" y="1025"/>
                    <a:pt x="1025" y="1025"/>
                    <a:pt x="1025" y="1025"/>
                  </a:cubicBezTo>
                  <a:cubicBezTo>
                    <a:pt x="1023" y="1013"/>
                    <a:pt x="1026" y="1001"/>
                    <a:pt x="1034" y="991"/>
                  </a:cubicBezTo>
                  <a:cubicBezTo>
                    <a:pt x="1068" y="950"/>
                    <a:pt x="1108" y="901"/>
                    <a:pt x="1141" y="843"/>
                  </a:cubicBezTo>
                  <a:cubicBezTo>
                    <a:pt x="1177" y="780"/>
                    <a:pt x="1199" y="717"/>
                    <a:pt x="1209" y="649"/>
                  </a:cubicBezTo>
                  <a:cubicBezTo>
                    <a:pt x="1224" y="553"/>
                    <a:pt x="1221" y="464"/>
                    <a:pt x="1201" y="384"/>
                  </a:cubicBezTo>
                  <a:cubicBezTo>
                    <a:pt x="1182" y="308"/>
                    <a:pt x="1148" y="240"/>
                    <a:pt x="1099" y="184"/>
                  </a:cubicBezTo>
                  <a:close/>
                  <a:moveTo>
                    <a:pt x="1135" y="638"/>
                  </a:moveTo>
                  <a:cubicBezTo>
                    <a:pt x="1116" y="765"/>
                    <a:pt x="1049" y="857"/>
                    <a:pt x="976" y="943"/>
                  </a:cubicBezTo>
                  <a:cubicBezTo>
                    <a:pt x="954" y="969"/>
                    <a:pt x="945" y="1004"/>
                    <a:pt x="951" y="1038"/>
                  </a:cubicBezTo>
                  <a:cubicBezTo>
                    <a:pt x="994" y="1281"/>
                    <a:pt x="994" y="1281"/>
                    <a:pt x="994" y="1281"/>
                  </a:cubicBezTo>
                  <a:cubicBezTo>
                    <a:pt x="996" y="1290"/>
                    <a:pt x="993" y="1300"/>
                    <a:pt x="987" y="1308"/>
                  </a:cubicBezTo>
                  <a:cubicBezTo>
                    <a:pt x="981" y="1315"/>
                    <a:pt x="972" y="1319"/>
                    <a:pt x="962" y="1319"/>
                  </a:cubicBezTo>
                  <a:cubicBezTo>
                    <a:pt x="488" y="1319"/>
                    <a:pt x="488" y="1319"/>
                    <a:pt x="488" y="1319"/>
                  </a:cubicBezTo>
                  <a:cubicBezTo>
                    <a:pt x="470" y="1319"/>
                    <a:pt x="456" y="1306"/>
                    <a:pt x="455" y="1288"/>
                  </a:cubicBezTo>
                  <a:cubicBezTo>
                    <a:pt x="451" y="1206"/>
                    <a:pt x="446" y="1155"/>
                    <a:pt x="443" y="1127"/>
                  </a:cubicBezTo>
                  <a:cubicBezTo>
                    <a:pt x="441" y="1114"/>
                    <a:pt x="423" y="1098"/>
                    <a:pt x="405" y="1098"/>
                  </a:cubicBezTo>
                  <a:cubicBezTo>
                    <a:pt x="401" y="1098"/>
                    <a:pt x="398" y="1099"/>
                    <a:pt x="395" y="1100"/>
                  </a:cubicBezTo>
                  <a:cubicBezTo>
                    <a:pt x="336" y="1120"/>
                    <a:pt x="294" y="1129"/>
                    <a:pt x="263" y="1129"/>
                  </a:cubicBezTo>
                  <a:cubicBezTo>
                    <a:pt x="148" y="1129"/>
                    <a:pt x="208" y="1009"/>
                    <a:pt x="186" y="979"/>
                  </a:cubicBezTo>
                  <a:cubicBezTo>
                    <a:pt x="157" y="940"/>
                    <a:pt x="157" y="940"/>
                    <a:pt x="157" y="940"/>
                  </a:cubicBezTo>
                  <a:cubicBezTo>
                    <a:pt x="150" y="930"/>
                    <a:pt x="150" y="917"/>
                    <a:pt x="156" y="907"/>
                  </a:cubicBezTo>
                  <a:cubicBezTo>
                    <a:pt x="171" y="884"/>
                    <a:pt x="171" y="884"/>
                    <a:pt x="171" y="884"/>
                  </a:cubicBezTo>
                  <a:cubicBezTo>
                    <a:pt x="152" y="879"/>
                    <a:pt x="152" y="879"/>
                    <a:pt x="152" y="879"/>
                  </a:cubicBezTo>
                  <a:cubicBezTo>
                    <a:pt x="144" y="877"/>
                    <a:pt x="138" y="871"/>
                    <a:pt x="134" y="864"/>
                  </a:cubicBezTo>
                  <a:cubicBezTo>
                    <a:pt x="130" y="857"/>
                    <a:pt x="130" y="848"/>
                    <a:pt x="133" y="841"/>
                  </a:cubicBezTo>
                  <a:cubicBezTo>
                    <a:pt x="146" y="807"/>
                    <a:pt x="146" y="807"/>
                    <a:pt x="146" y="807"/>
                  </a:cubicBezTo>
                  <a:cubicBezTo>
                    <a:pt x="148" y="804"/>
                    <a:pt x="146" y="801"/>
                    <a:pt x="143" y="799"/>
                  </a:cubicBezTo>
                  <a:cubicBezTo>
                    <a:pt x="101" y="781"/>
                    <a:pt x="101" y="781"/>
                    <a:pt x="101" y="781"/>
                  </a:cubicBezTo>
                  <a:cubicBezTo>
                    <a:pt x="92" y="776"/>
                    <a:pt x="84" y="768"/>
                    <a:pt x="81" y="758"/>
                  </a:cubicBezTo>
                  <a:cubicBezTo>
                    <a:pt x="78" y="747"/>
                    <a:pt x="80" y="736"/>
                    <a:pt x="85" y="727"/>
                  </a:cubicBezTo>
                  <a:cubicBezTo>
                    <a:pt x="86" y="726"/>
                    <a:pt x="86" y="726"/>
                    <a:pt x="86" y="726"/>
                  </a:cubicBezTo>
                  <a:cubicBezTo>
                    <a:pt x="114" y="681"/>
                    <a:pt x="150" y="641"/>
                    <a:pt x="174" y="594"/>
                  </a:cubicBezTo>
                  <a:cubicBezTo>
                    <a:pt x="184" y="573"/>
                    <a:pt x="184" y="573"/>
                    <a:pt x="184" y="573"/>
                  </a:cubicBezTo>
                  <a:cubicBezTo>
                    <a:pt x="191" y="559"/>
                    <a:pt x="182" y="537"/>
                    <a:pt x="178" y="522"/>
                  </a:cubicBezTo>
                  <a:cubicBezTo>
                    <a:pt x="175" y="505"/>
                    <a:pt x="175" y="505"/>
                    <a:pt x="175" y="505"/>
                  </a:cubicBezTo>
                  <a:cubicBezTo>
                    <a:pt x="166" y="468"/>
                    <a:pt x="168" y="422"/>
                    <a:pt x="177" y="386"/>
                  </a:cubicBezTo>
                  <a:cubicBezTo>
                    <a:pt x="227" y="187"/>
                    <a:pt x="445" y="75"/>
                    <a:pt x="662" y="75"/>
                  </a:cubicBezTo>
                  <a:cubicBezTo>
                    <a:pt x="929" y="75"/>
                    <a:pt x="1195" y="247"/>
                    <a:pt x="1135" y="6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18"/>
            <p:cNvSpPr>
              <a:spLocks/>
            </p:cNvSpPr>
            <p:nvPr/>
          </p:nvSpPr>
          <p:spPr bwMode="auto">
            <a:xfrm>
              <a:off x="866776" y="496888"/>
              <a:ext cx="3243263" cy="2638425"/>
            </a:xfrm>
            <a:custGeom>
              <a:avLst/>
              <a:gdLst>
                <a:gd name="T0" fmla="*/ 571 w 863"/>
                <a:gd name="T1" fmla="*/ 31 h 702"/>
                <a:gd name="T2" fmla="*/ 506 w 863"/>
                <a:gd name="T3" fmla="*/ 7 h 702"/>
                <a:gd name="T4" fmla="*/ 463 w 863"/>
                <a:gd name="T5" fmla="*/ 16 h 702"/>
                <a:gd name="T6" fmla="*/ 416 w 863"/>
                <a:gd name="T7" fmla="*/ 0 h 702"/>
                <a:gd name="T8" fmla="*/ 378 w 863"/>
                <a:gd name="T9" fmla="*/ 10 h 702"/>
                <a:gd name="T10" fmla="*/ 348 w 863"/>
                <a:gd name="T11" fmla="*/ 7 h 702"/>
                <a:gd name="T12" fmla="*/ 262 w 863"/>
                <a:gd name="T13" fmla="*/ 36 h 702"/>
                <a:gd name="T14" fmla="*/ 253 w 863"/>
                <a:gd name="T15" fmla="*/ 36 h 702"/>
                <a:gd name="T16" fmla="*/ 149 w 863"/>
                <a:gd name="T17" fmla="*/ 84 h 702"/>
                <a:gd name="T18" fmla="*/ 58 w 863"/>
                <a:gd name="T19" fmla="*/ 191 h 702"/>
                <a:gd name="T20" fmla="*/ 23 w 863"/>
                <a:gd name="T21" fmla="*/ 242 h 702"/>
                <a:gd name="T22" fmla="*/ 24 w 863"/>
                <a:gd name="T23" fmla="*/ 250 h 702"/>
                <a:gd name="T24" fmla="*/ 0 w 863"/>
                <a:gd name="T25" fmla="*/ 326 h 702"/>
                <a:gd name="T26" fmla="*/ 61 w 863"/>
                <a:gd name="T27" fmla="*/ 438 h 702"/>
                <a:gd name="T28" fmla="*/ 161 w 863"/>
                <a:gd name="T29" fmla="*/ 509 h 702"/>
                <a:gd name="T30" fmla="*/ 211 w 863"/>
                <a:gd name="T31" fmla="*/ 496 h 702"/>
                <a:gd name="T32" fmla="*/ 275 w 863"/>
                <a:gd name="T33" fmla="*/ 535 h 702"/>
                <a:gd name="T34" fmla="*/ 405 w 863"/>
                <a:gd name="T35" fmla="*/ 626 h 702"/>
                <a:gd name="T36" fmla="*/ 460 w 863"/>
                <a:gd name="T37" fmla="*/ 614 h 702"/>
                <a:gd name="T38" fmla="*/ 609 w 863"/>
                <a:gd name="T39" fmla="*/ 702 h 702"/>
                <a:gd name="T40" fmla="*/ 766 w 863"/>
                <a:gd name="T41" fmla="*/ 594 h 702"/>
                <a:gd name="T42" fmla="*/ 854 w 863"/>
                <a:gd name="T43" fmla="*/ 446 h 702"/>
                <a:gd name="T44" fmla="*/ 852 w 863"/>
                <a:gd name="T45" fmla="*/ 415 h 702"/>
                <a:gd name="T46" fmla="*/ 863 w 863"/>
                <a:gd name="T47" fmla="*/ 365 h 702"/>
                <a:gd name="T48" fmla="*/ 834 w 863"/>
                <a:gd name="T49" fmla="*/ 288 h 702"/>
                <a:gd name="T50" fmla="*/ 836 w 863"/>
                <a:gd name="T51" fmla="*/ 270 h 702"/>
                <a:gd name="T52" fmla="*/ 767 w 863"/>
                <a:gd name="T53" fmla="*/ 164 h 702"/>
                <a:gd name="T54" fmla="*/ 571 w 863"/>
                <a:gd name="T55" fmla="*/ 3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3" h="702">
                  <a:moveTo>
                    <a:pt x="571" y="31"/>
                  </a:moveTo>
                  <a:cubicBezTo>
                    <a:pt x="554" y="16"/>
                    <a:pt x="531" y="7"/>
                    <a:pt x="506" y="7"/>
                  </a:cubicBezTo>
                  <a:cubicBezTo>
                    <a:pt x="490" y="7"/>
                    <a:pt x="476" y="10"/>
                    <a:pt x="463" y="16"/>
                  </a:cubicBezTo>
                  <a:cubicBezTo>
                    <a:pt x="450" y="6"/>
                    <a:pt x="434" y="0"/>
                    <a:pt x="416" y="0"/>
                  </a:cubicBezTo>
                  <a:cubicBezTo>
                    <a:pt x="402" y="0"/>
                    <a:pt x="389" y="3"/>
                    <a:pt x="378" y="10"/>
                  </a:cubicBezTo>
                  <a:cubicBezTo>
                    <a:pt x="368" y="8"/>
                    <a:pt x="358" y="7"/>
                    <a:pt x="348" y="7"/>
                  </a:cubicBezTo>
                  <a:cubicBezTo>
                    <a:pt x="315" y="7"/>
                    <a:pt x="285" y="18"/>
                    <a:pt x="262" y="36"/>
                  </a:cubicBezTo>
                  <a:cubicBezTo>
                    <a:pt x="259" y="36"/>
                    <a:pt x="256" y="36"/>
                    <a:pt x="253" y="36"/>
                  </a:cubicBezTo>
                  <a:cubicBezTo>
                    <a:pt x="212" y="36"/>
                    <a:pt x="175" y="55"/>
                    <a:pt x="149" y="84"/>
                  </a:cubicBezTo>
                  <a:cubicBezTo>
                    <a:pt x="98" y="93"/>
                    <a:pt x="60" y="137"/>
                    <a:pt x="58" y="191"/>
                  </a:cubicBezTo>
                  <a:cubicBezTo>
                    <a:pt x="38" y="198"/>
                    <a:pt x="23" y="219"/>
                    <a:pt x="23" y="242"/>
                  </a:cubicBezTo>
                  <a:cubicBezTo>
                    <a:pt x="23" y="245"/>
                    <a:pt x="23" y="247"/>
                    <a:pt x="24" y="250"/>
                  </a:cubicBezTo>
                  <a:cubicBezTo>
                    <a:pt x="9" y="271"/>
                    <a:pt x="0" y="297"/>
                    <a:pt x="0" y="326"/>
                  </a:cubicBezTo>
                  <a:cubicBezTo>
                    <a:pt x="0" y="373"/>
                    <a:pt x="24" y="414"/>
                    <a:pt x="61" y="438"/>
                  </a:cubicBezTo>
                  <a:cubicBezTo>
                    <a:pt x="75" y="479"/>
                    <a:pt x="114" y="509"/>
                    <a:pt x="161" y="509"/>
                  </a:cubicBezTo>
                  <a:cubicBezTo>
                    <a:pt x="179" y="509"/>
                    <a:pt x="196" y="504"/>
                    <a:pt x="211" y="496"/>
                  </a:cubicBezTo>
                  <a:cubicBezTo>
                    <a:pt x="226" y="516"/>
                    <a:pt x="249" y="531"/>
                    <a:pt x="275" y="535"/>
                  </a:cubicBezTo>
                  <a:cubicBezTo>
                    <a:pt x="294" y="588"/>
                    <a:pt x="345" y="626"/>
                    <a:pt x="405" y="626"/>
                  </a:cubicBezTo>
                  <a:cubicBezTo>
                    <a:pt x="424" y="626"/>
                    <a:pt x="443" y="622"/>
                    <a:pt x="460" y="614"/>
                  </a:cubicBezTo>
                  <a:cubicBezTo>
                    <a:pt x="489" y="667"/>
                    <a:pt x="545" y="702"/>
                    <a:pt x="609" y="702"/>
                  </a:cubicBezTo>
                  <a:cubicBezTo>
                    <a:pt x="681" y="702"/>
                    <a:pt x="742" y="658"/>
                    <a:pt x="766" y="594"/>
                  </a:cubicBezTo>
                  <a:cubicBezTo>
                    <a:pt x="819" y="565"/>
                    <a:pt x="854" y="510"/>
                    <a:pt x="854" y="446"/>
                  </a:cubicBezTo>
                  <a:cubicBezTo>
                    <a:pt x="854" y="435"/>
                    <a:pt x="853" y="425"/>
                    <a:pt x="852" y="415"/>
                  </a:cubicBezTo>
                  <a:cubicBezTo>
                    <a:pt x="859" y="400"/>
                    <a:pt x="863" y="383"/>
                    <a:pt x="863" y="365"/>
                  </a:cubicBezTo>
                  <a:cubicBezTo>
                    <a:pt x="863" y="335"/>
                    <a:pt x="852" y="308"/>
                    <a:pt x="834" y="288"/>
                  </a:cubicBezTo>
                  <a:cubicBezTo>
                    <a:pt x="835" y="282"/>
                    <a:pt x="836" y="276"/>
                    <a:pt x="836" y="270"/>
                  </a:cubicBezTo>
                  <a:cubicBezTo>
                    <a:pt x="836" y="223"/>
                    <a:pt x="808" y="182"/>
                    <a:pt x="767" y="164"/>
                  </a:cubicBezTo>
                  <a:cubicBezTo>
                    <a:pt x="734" y="87"/>
                    <a:pt x="659" y="33"/>
                    <a:pt x="57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1" name="Group 19"/>
          <p:cNvGrpSpPr>
            <a:grpSpLocks noChangeAspect="1"/>
          </p:cNvGrpSpPr>
          <p:nvPr/>
        </p:nvGrpSpPr>
        <p:grpSpPr>
          <a:xfrm>
            <a:off x="8600341" y="4319830"/>
            <a:ext cx="2069246" cy="1166570"/>
            <a:chOff x="3175" y="1588"/>
            <a:chExt cx="2427288" cy="1368425"/>
          </a:xfrm>
          <a:solidFill>
            <a:schemeClr val="bg1"/>
          </a:solidFill>
        </p:grpSpPr>
        <p:sp>
          <p:nvSpPr>
            <p:cNvPr id="21" name="Freeform 5"/>
            <p:cNvSpPr>
              <a:spLocks noEditPoints="1"/>
            </p:cNvSpPr>
            <p:nvPr/>
          </p:nvSpPr>
          <p:spPr bwMode="auto">
            <a:xfrm>
              <a:off x="3175" y="1588"/>
              <a:ext cx="2427288" cy="1368425"/>
            </a:xfrm>
            <a:custGeom>
              <a:avLst/>
              <a:gdLst>
                <a:gd name="T0" fmla="*/ 1434 w 1529"/>
                <a:gd name="T1" fmla="*/ 288 h 862"/>
                <a:gd name="T2" fmla="*/ 1434 w 1529"/>
                <a:gd name="T3" fmla="*/ 0 h 862"/>
                <a:gd name="T4" fmla="*/ 0 w 1529"/>
                <a:gd name="T5" fmla="*/ 0 h 862"/>
                <a:gd name="T6" fmla="*/ 0 w 1529"/>
                <a:gd name="T7" fmla="*/ 862 h 862"/>
                <a:gd name="T8" fmla="*/ 1434 w 1529"/>
                <a:gd name="T9" fmla="*/ 862 h 862"/>
                <a:gd name="T10" fmla="*/ 1434 w 1529"/>
                <a:gd name="T11" fmla="*/ 671 h 862"/>
                <a:gd name="T12" fmla="*/ 1529 w 1529"/>
                <a:gd name="T13" fmla="*/ 671 h 862"/>
                <a:gd name="T14" fmla="*/ 1529 w 1529"/>
                <a:gd name="T15" fmla="*/ 288 h 862"/>
                <a:gd name="T16" fmla="*/ 1434 w 1529"/>
                <a:gd name="T17" fmla="*/ 288 h 862"/>
                <a:gd name="T18" fmla="*/ 1241 w 1529"/>
                <a:gd name="T19" fmla="*/ 671 h 862"/>
                <a:gd name="T20" fmla="*/ 192 w 1529"/>
                <a:gd name="T21" fmla="*/ 671 h 862"/>
                <a:gd name="T22" fmla="*/ 192 w 1529"/>
                <a:gd name="T23" fmla="*/ 190 h 862"/>
                <a:gd name="T24" fmla="*/ 1241 w 1529"/>
                <a:gd name="T25" fmla="*/ 190 h 862"/>
                <a:gd name="T26" fmla="*/ 1241 w 1529"/>
                <a:gd name="T27" fmla="*/ 671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9" h="862">
                  <a:moveTo>
                    <a:pt x="1434" y="288"/>
                  </a:moveTo>
                  <a:lnTo>
                    <a:pt x="1434" y="0"/>
                  </a:lnTo>
                  <a:lnTo>
                    <a:pt x="0" y="0"/>
                  </a:lnTo>
                  <a:lnTo>
                    <a:pt x="0" y="862"/>
                  </a:lnTo>
                  <a:lnTo>
                    <a:pt x="1434" y="862"/>
                  </a:lnTo>
                  <a:lnTo>
                    <a:pt x="1434" y="671"/>
                  </a:lnTo>
                  <a:lnTo>
                    <a:pt x="1529" y="671"/>
                  </a:lnTo>
                  <a:lnTo>
                    <a:pt x="1529" y="288"/>
                  </a:lnTo>
                  <a:lnTo>
                    <a:pt x="1434" y="288"/>
                  </a:lnTo>
                  <a:close/>
                  <a:moveTo>
                    <a:pt x="1241" y="671"/>
                  </a:moveTo>
                  <a:lnTo>
                    <a:pt x="192" y="671"/>
                  </a:lnTo>
                  <a:lnTo>
                    <a:pt x="192" y="190"/>
                  </a:lnTo>
                  <a:lnTo>
                    <a:pt x="1241" y="190"/>
                  </a:lnTo>
                  <a:lnTo>
                    <a:pt x="1241" y="67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6"/>
            <p:cNvSpPr>
              <a:spLocks/>
            </p:cNvSpPr>
            <p:nvPr/>
          </p:nvSpPr>
          <p:spPr bwMode="auto">
            <a:xfrm>
              <a:off x="458788" y="458788"/>
              <a:ext cx="908050" cy="454025"/>
            </a:xfrm>
            <a:custGeom>
              <a:avLst/>
              <a:gdLst>
                <a:gd name="T0" fmla="*/ 287 w 572"/>
                <a:gd name="T1" fmla="*/ 0 h 286"/>
                <a:gd name="T2" fmla="*/ 0 w 572"/>
                <a:gd name="T3" fmla="*/ 0 h 286"/>
                <a:gd name="T4" fmla="*/ 0 w 572"/>
                <a:gd name="T5" fmla="*/ 286 h 286"/>
                <a:gd name="T6" fmla="*/ 572 w 572"/>
                <a:gd name="T7" fmla="*/ 286 h 286"/>
                <a:gd name="T8" fmla="*/ 287 w 572"/>
                <a:gd name="T9" fmla="*/ 0 h 286"/>
              </a:gdLst>
              <a:ahLst/>
              <a:cxnLst>
                <a:cxn ang="0">
                  <a:pos x="T0" y="T1"/>
                </a:cxn>
                <a:cxn ang="0">
                  <a:pos x="T2" y="T3"/>
                </a:cxn>
                <a:cxn ang="0">
                  <a:pos x="T4" y="T5"/>
                </a:cxn>
                <a:cxn ang="0">
                  <a:pos x="T6" y="T7"/>
                </a:cxn>
                <a:cxn ang="0">
                  <a:pos x="T8" y="T9"/>
                </a:cxn>
              </a:cxnLst>
              <a:rect l="0" t="0" r="r" b="b"/>
              <a:pathLst>
                <a:path w="572" h="286">
                  <a:moveTo>
                    <a:pt x="287" y="0"/>
                  </a:moveTo>
                  <a:lnTo>
                    <a:pt x="0" y="0"/>
                  </a:lnTo>
                  <a:lnTo>
                    <a:pt x="0" y="286"/>
                  </a:lnTo>
                  <a:lnTo>
                    <a:pt x="572" y="286"/>
                  </a:lnTo>
                  <a:lnTo>
                    <a:pt x="28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 name="Group 22"/>
          <p:cNvGrpSpPr/>
          <p:nvPr/>
        </p:nvGrpSpPr>
        <p:grpSpPr>
          <a:xfrm>
            <a:off x="13931899" y="3795720"/>
            <a:ext cx="1919288" cy="1919280"/>
            <a:chOff x="6350" y="4763"/>
            <a:chExt cx="3371851" cy="3371850"/>
          </a:xfrm>
          <a:solidFill>
            <a:schemeClr val="bg1"/>
          </a:solidFill>
        </p:grpSpPr>
        <p:sp>
          <p:nvSpPr>
            <p:cNvPr id="24" name="Freeform 5"/>
            <p:cNvSpPr>
              <a:spLocks noEditPoints="1"/>
            </p:cNvSpPr>
            <p:nvPr/>
          </p:nvSpPr>
          <p:spPr bwMode="auto">
            <a:xfrm>
              <a:off x="989013" y="4763"/>
              <a:ext cx="2389188" cy="2393950"/>
            </a:xfrm>
            <a:custGeom>
              <a:avLst/>
              <a:gdLst>
                <a:gd name="T0" fmla="*/ 444 w 635"/>
                <a:gd name="T1" fmla="*/ 64 h 636"/>
                <a:gd name="T2" fmla="*/ 259 w 635"/>
                <a:gd name="T3" fmla="*/ 178 h 636"/>
                <a:gd name="T4" fmla="*/ 21 w 635"/>
                <a:gd name="T5" fmla="*/ 416 h 636"/>
                <a:gd name="T6" fmla="*/ 21 w 635"/>
                <a:gd name="T7" fmla="*/ 495 h 636"/>
                <a:gd name="T8" fmla="*/ 140 w 635"/>
                <a:gd name="T9" fmla="*/ 614 h 636"/>
                <a:gd name="T10" fmla="*/ 219 w 635"/>
                <a:gd name="T11" fmla="*/ 614 h 636"/>
                <a:gd name="T12" fmla="*/ 457 w 635"/>
                <a:gd name="T13" fmla="*/ 376 h 636"/>
                <a:gd name="T14" fmla="*/ 571 w 635"/>
                <a:gd name="T15" fmla="*/ 191 h 636"/>
                <a:gd name="T16" fmla="*/ 635 w 635"/>
                <a:gd name="T17" fmla="*/ 0 h 636"/>
                <a:gd name="T18" fmla="*/ 444 w 635"/>
                <a:gd name="T19" fmla="*/ 64 h 636"/>
                <a:gd name="T20" fmla="*/ 279 w 635"/>
                <a:gd name="T21" fmla="*/ 475 h 636"/>
                <a:gd name="T22" fmla="*/ 160 w 635"/>
                <a:gd name="T23" fmla="*/ 475 h 636"/>
                <a:gd name="T24" fmla="*/ 160 w 635"/>
                <a:gd name="T25" fmla="*/ 356 h 636"/>
                <a:gd name="T26" fmla="*/ 279 w 635"/>
                <a:gd name="T27" fmla="*/ 356 h 636"/>
                <a:gd name="T28" fmla="*/ 279 w 635"/>
                <a:gd name="T29" fmla="*/ 475 h 636"/>
                <a:gd name="T30" fmla="*/ 437 w 635"/>
                <a:gd name="T31" fmla="*/ 317 h 636"/>
                <a:gd name="T32" fmla="*/ 318 w 635"/>
                <a:gd name="T33" fmla="*/ 317 h 636"/>
                <a:gd name="T34" fmla="*/ 318 w 635"/>
                <a:gd name="T35" fmla="*/ 198 h 636"/>
                <a:gd name="T36" fmla="*/ 437 w 635"/>
                <a:gd name="T37" fmla="*/ 198 h 636"/>
                <a:gd name="T38" fmla="*/ 437 w 635"/>
                <a:gd name="T39" fmla="*/ 31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5" h="636">
                  <a:moveTo>
                    <a:pt x="444" y="64"/>
                  </a:moveTo>
                  <a:cubicBezTo>
                    <a:pt x="386" y="83"/>
                    <a:pt x="302" y="135"/>
                    <a:pt x="259" y="178"/>
                  </a:cubicBezTo>
                  <a:cubicBezTo>
                    <a:pt x="21" y="416"/>
                    <a:pt x="21" y="416"/>
                    <a:pt x="21" y="416"/>
                  </a:cubicBezTo>
                  <a:cubicBezTo>
                    <a:pt x="0" y="438"/>
                    <a:pt x="0" y="473"/>
                    <a:pt x="21" y="495"/>
                  </a:cubicBezTo>
                  <a:cubicBezTo>
                    <a:pt x="140" y="614"/>
                    <a:pt x="140" y="614"/>
                    <a:pt x="140" y="614"/>
                  </a:cubicBezTo>
                  <a:cubicBezTo>
                    <a:pt x="162" y="636"/>
                    <a:pt x="198" y="636"/>
                    <a:pt x="219" y="614"/>
                  </a:cubicBezTo>
                  <a:cubicBezTo>
                    <a:pt x="457" y="376"/>
                    <a:pt x="457" y="376"/>
                    <a:pt x="457" y="376"/>
                  </a:cubicBezTo>
                  <a:cubicBezTo>
                    <a:pt x="500" y="333"/>
                    <a:pt x="552" y="249"/>
                    <a:pt x="571" y="191"/>
                  </a:cubicBezTo>
                  <a:cubicBezTo>
                    <a:pt x="635" y="0"/>
                    <a:pt x="635" y="0"/>
                    <a:pt x="635" y="0"/>
                  </a:cubicBezTo>
                  <a:lnTo>
                    <a:pt x="444" y="64"/>
                  </a:lnTo>
                  <a:close/>
                  <a:moveTo>
                    <a:pt x="279" y="475"/>
                  </a:moveTo>
                  <a:cubicBezTo>
                    <a:pt x="246" y="508"/>
                    <a:pt x="193" y="508"/>
                    <a:pt x="160" y="475"/>
                  </a:cubicBezTo>
                  <a:cubicBezTo>
                    <a:pt x="127" y="442"/>
                    <a:pt x="127" y="389"/>
                    <a:pt x="160" y="356"/>
                  </a:cubicBezTo>
                  <a:cubicBezTo>
                    <a:pt x="193" y="324"/>
                    <a:pt x="246" y="324"/>
                    <a:pt x="279" y="356"/>
                  </a:cubicBezTo>
                  <a:cubicBezTo>
                    <a:pt x="311" y="389"/>
                    <a:pt x="311" y="442"/>
                    <a:pt x="279" y="475"/>
                  </a:cubicBezTo>
                  <a:close/>
                  <a:moveTo>
                    <a:pt x="437" y="317"/>
                  </a:moveTo>
                  <a:cubicBezTo>
                    <a:pt x="404" y="350"/>
                    <a:pt x="351" y="350"/>
                    <a:pt x="318" y="317"/>
                  </a:cubicBezTo>
                  <a:cubicBezTo>
                    <a:pt x="285" y="284"/>
                    <a:pt x="285" y="231"/>
                    <a:pt x="318" y="198"/>
                  </a:cubicBezTo>
                  <a:cubicBezTo>
                    <a:pt x="351" y="165"/>
                    <a:pt x="404" y="165"/>
                    <a:pt x="437" y="198"/>
                  </a:cubicBezTo>
                  <a:cubicBezTo>
                    <a:pt x="470" y="231"/>
                    <a:pt x="470" y="284"/>
                    <a:pt x="437" y="3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24"/>
            <p:cNvSpPr>
              <a:spLocks/>
            </p:cNvSpPr>
            <p:nvPr/>
          </p:nvSpPr>
          <p:spPr bwMode="auto">
            <a:xfrm>
              <a:off x="93663" y="960438"/>
              <a:ext cx="1125538" cy="990600"/>
            </a:xfrm>
            <a:custGeom>
              <a:avLst/>
              <a:gdLst>
                <a:gd name="T0" fmla="*/ 101 w 299"/>
                <a:gd name="T1" fmla="*/ 241 h 263"/>
                <a:gd name="T2" fmla="*/ 299 w 299"/>
                <a:gd name="T3" fmla="*/ 43 h 263"/>
                <a:gd name="T4" fmla="*/ 141 w 299"/>
                <a:gd name="T5" fmla="*/ 43 h 263"/>
                <a:gd name="T6" fmla="*/ 22 w 299"/>
                <a:gd name="T7" fmla="*/ 162 h 263"/>
                <a:gd name="T8" fmla="*/ 22 w 299"/>
                <a:gd name="T9" fmla="*/ 241 h 263"/>
                <a:gd name="T10" fmla="*/ 101 w 299"/>
                <a:gd name="T11" fmla="*/ 241 h 263"/>
              </a:gdLst>
              <a:ahLst/>
              <a:cxnLst>
                <a:cxn ang="0">
                  <a:pos x="T0" y="T1"/>
                </a:cxn>
                <a:cxn ang="0">
                  <a:pos x="T2" y="T3"/>
                </a:cxn>
                <a:cxn ang="0">
                  <a:pos x="T4" y="T5"/>
                </a:cxn>
                <a:cxn ang="0">
                  <a:pos x="T6" y="T7"/>
                </a:cxn>
                <a:cxn ang="0">
                  <a:pos x="T8" y="T9"/>
                </a:cxn>
                <a:cxn ang="0">
                  <a:pos x="T10" y="T11"/>
                </a:cxn>
              </a:cxnLst>
              <a:rect l="0" t="0" r="r" b="b"/>
              <a:pathLst>
                <a:path w="299" h="263">
                  <a:moveTo>
                    <a:pt x="101" y="241"/>
                  </a:moveTo>
                  <a:cubicBezTo>
                    <a:pt x="299" y="43"/>
                    <a:pt x="299" y="43"/>
                    <a:pt x="299" y="43"/>
                  </a:cubicBezTo>
                  <a:cubicBezTo>
                    <a:pt x="255" y="0"/>
                    <a:pt x="184" y="0"/>
                    <a:pt x="141" y="43"/>
                  </a:cubicBezTo>
                  <a:cubicBezTo>
                    <a:pt x="22" y="162"/>
                    <a:pt x="22" y="162"/>
                    <a:pt x="22" y="162"/>
                  </a:cubicBezTo>
                  <a:cubicBezTo>
                    <a:pt x="0" y="184"/>
                    <a:pt x="0" y="219"/>
                    <a:pt x="22" y="241"/>
                  </a:cubicBezTo>
                  <a:cubicBezTo>
                    <a:pt x="43" y="263"/>
                    <a:pt x="79" y="263"/>
                    <a:pt x="101" y="2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25"/>
            <p:cNvSpPr>
              <a:spLocks/>
            </p:cNvSpPr>
            <p:nvPr/>
          </p:nvSpPr>
          <p:spPr bwMode="auto">
            <a:xfrm>
              <a:off x="1433513" y="2165351"/>
              <a:ext cx="992188" cy="1123950"/>
            </a:xfrm>
            <a:custGeom>
              <a:avLst/>
              <a:gdLst>
                <a:gd name="T0" fmla="*/ 22 w 264"/>
                <a:gd name="T1" fmla="*/ 198 h 299"/>
                <a:gd name="T2" fmla="*/ 22 w 264"/>
                <a:gd name="T3" fmla="*/ 277 h 299"/>
                <a:gd name="T4" fmla="*/ 101 w 264"/>
                <a:gd name="T5" fmla="*/ 277 h 299"/>
                <a:gd name="T6" fmla="*/ 220 w 264"/>
                <a:gd name="T7" fmla="*/ 159 h 299"/>
                <a:gd name="T8" fmla="*/ 220 w 264"/>
                <a:gd name="T9" fmla="*/ 0 h 299"/>
                <a:gd name="T10" fmla="*/ 22 w 264"/>
                <a:gd name="T11" fmla="*/ 198 h 299"/>
              </a:gdLst>
              <a:ahLst/>
              <a:cxnLst>
                <a:cxn ang="0">
                  <a:pos x="T0" y="T1"/>
                </a:cxn>
                <a:cxn ang="0">
                  <a:pos x="T2" y="T3"/>
                </a:cxn>
                <a:cxn ang="0">
                  <a:pos x="T4" y="T5"/>
                </a:cxn>
                <a:cxn ang="0">
                  <a:pos x="T6" y="T7"/>
                </a:cxn>
                <a:cxn ang="0">
                  <a:pos x="T8" y="T9"/>
                </a:cxn>
                <a:cxn ang="0">
                  <a:pos x="T10" y="T11"/>
                </a:cxn>
              </a:cxnLst>
              <a:rect l="0" t="0" r="r" b="b"/>
              <a:pathLst>
                <a:path w="264" h="299">
                  <a:moveTo>
                    <a:pt x="22" y="198"/>
                  </a:moveTo>
                  <a:cubicBezTo>
                    <a:pt x="0" y="220"/>
                    <a:pt x="0" y="256"/>
                    <a:pt x="22" y="277"/>
                  </a:cubicBezTo>
                  <a:cubicBezTo>
                    <a:pt x="44" y="299"/>
                    <a:pt x="80" y="299"/>
                    <a:pt x="101" y="277"/>
                  </a:cubicBezTo>
                  <a:cubicBezTo>
                    <a:pt x="220" y="159"/>
                    <a:pt x="220" y="159"/>
                    <a:pt x="220" y="159"/>
                  </a:cubicBezTo>
                  <a:cubicBezTo>
                    <a:pt x="264" y="115"/>
                    <a:pt x="264" y="44"/>
                    <a:pt x="220" y="0"/>
                  </a:cubicBezTo>
                  <a:lnTo>
                    <a:pt x="22" y="1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26"/>
            <p:cNvSpPr>
              <a:spLocks/>
            </p:cNvSpPr>
            <p:nvPr/>
          </p:nvSpPr>
          <p:spPr bwMode="auto">
            <a:xfrm>
              <a:off x="804863" y="2017713"/>
              <a:ext cx="560388" cy="561975"/>
            </a:xfrm>
            <a:custGeom>
              <a:avLst/>
              <a:gdLst>
                <a:gd name="T0" fmla="*/ 11 w 149"/>
                <a:gd name="T1" fmla="*/ 19 h 149"/>
                <a:gd name="T2" fmla="*/ 11 w 149"/>
                <a:gd name="T3" fmla="*/ 59 h 149"/>
                <a:gd name="T4" fmla="*/ 90 w 149"/>
                <a:gd name="T5" fmla="*/ 138 h 149"/>
                <a:gd name="T6" fmla="*/ 130 w 149"/>
                <a:gd name="T7" fmla="*/ 138 h 149"/>
                <a:gd name="T8" fmla="*/ 149 w 149"/>
                <a:gd name="T9" fmla="*/ 118 h 149"/>
                <a:gd name="T10" fmla="*/ 31 w 149"/>
                <a:gd name="T11" fmla="*/ 0 h 149"/>
                <a:gd name="T12" fmla="*/ 11 w 149"/>
                <a:gd name="T13" fmla="*/ 19 h 149"/>
              </a:gdLst>
              <a:ahLst/>
              <a:cxnLst>
                <a:cxn ang="0">
                  <a:pos x="T0" y="T1"/>
                </a:cxn>
                <a:cxn ang="0">
                  <a:pos x="T2" y="T3"/>
                </a:cxn>
                <a:cxn ang="0">
                  <a:pos x="T4" y="T5"/>
                </a:cxn>
                <a:cxn ang="0">
                  <a:pos x="T6" y="T7"/>
                </a:cxn>
                <a:cxn ang="0">
                  <a:pos x="T8" y="T9"/>
                </a:cxn>
                <a:cxn ang="0">
                  <a:pos x="T10" y="T11"/>
                </a:cxn>
                <a:cxn ang="0">
                  <a:pos x="T12" y="T13"/>
                </a:cxn>
              </a:cxnLst>
              <a:rect l="0" t="0" r="r" b="b"/>
              <a:pathLst>
                <a:path w="149" h="149">
                  <a:moveTo>
                    <a:pt x="11" y="19"/>
                  </a:moveTo>
                  <a:cubicBezTo>
                    <a:pt x="0" y="30"/>
                    <a:pt x="0" y="48"/>
                    <a:pt x="11" y="59"/>
                  </a:cubicBezTo>
                  <a:cubicBezTo>
                    <a:pt x="90" y="138"/>
                    <a:pt x="90" y="138"/>
                    <a:pt x="90" y="138"/>
                  </a:cubicBezTo>
                  <a:cubicBezTo>
                    <a:pt x="101" y="149"/>
                    <a:pt x="119" y="149"/>
                    <a:pt x="130" y="138"/>
                  </a:cubicBezTo>
                  <a:cubicBezTo>
                    <a:pt x="149" y="118"/>
                    <a:pt x="149" y="118"/>
                    <a:pt x="149" y="118"/>
                  </a:cubicBezTo>
                  <a:cubicBezTo>
                    <a:pt x="31" y="0"/>
                    <a:pt x="31" y="0"/>
                    <a:pt x="31" y="0"/>
                  </a:cubicBezTo>
                  <a:lnTo>
                    <a:pt x="11"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27"/>
            <p:cNvSpPr>
              <a:spLocks/>
            </p:cNvSpPr>
            <p:nvPr/>
          </p:nvSpPr>
          <p:spPr bwMode="auto">
            <a:xfrm>
              <a:off x="6350" y="2322513"/>
              <a:ext cx="1054100" cy="1054100"/>
            </a:xfrm>
            <a:custGeom>
              <a:avLst/>
              <a:gdLst>
                <a:gd name="T0" fmla="*/ 0 w 280"/>
                <a:gd name="T1" fmla="*/ 280 h 280"/>
                <a:gd name="T2" fmla="*/ 224 w 280"/>
                <a:gd name="T3" fmla="*/ 56 h 280"/>
                <a:gd name="T4" fmla="*/ 0 w 280"/>
                <a:gd name="T5" fmla="*/ 280 h 280"/>
              </a:gdLst>
              <a:ahLst/>
              <a:cxnLst>
                <a:cxn ang="0">
                  <a:pos x="T0" y="T1"/>
                </a:cxn>
                <a:cxn ang="0">
                  <a:pos x="T2" y="T3"/>
                </a:cxn>
                <a:cxn ang="0">
                  <a:pos x="T4" y="T5"/>
                </a:cxn>
              </a:cxnLst>
              <a:rect l="0" t="0" r="r" b="b"/>
              <a:pathLst>
                <a:path w="280" h="280">
                  <a:moveTo>
                    <a:pt x="0" y="280"/>
                  </a:moveTo>
                  <a:cubicBezTo>
                    <a:pt x="112" y="224"/>
                    <a:pt x="280" y="112"/>
                    <a:pt x="224" y="56"/>
                  </a:cubicBezTo>
                  <a:cubicBezTo>
                    <a:pt x="168" y="0"/>
                    <a:pt x="56" y="168"/>
                    <a:pt x="0" y="2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9" name="Freeform 39"/>
          <p:cNvSpPr>
            <a:spLocks noEditPoints="1"/>
          </p:cNvSpPr>
          <p:nvPr/>
        </p:nvSpPr>
        <p:spPr bwMode="auto">
          <a:xfrm>
            <a:off x="19356387" y="3890296"/>
            <a:ext cx="1255758" cy="1824704"/>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Text Placeholder 1"/>
          <p:cNvSpPr>
            <a:spLocks noGrp="1"/>
          </p:cNvSpPr>
          <p:nvPr>
            <p:ph type="body" sz="quarter" idx="13"/>
          </p:nvPr>
        </p:nvSpPr>
        <p:spPr>
          <a:xfrm>
            <a:off x="2112708" y="376308"/>
            <a:ext cx="19429396" cy="1462152"/>
          </a:xfrm>
        </p:spPr>
        <p:txBody>
          <a:bodyPr/>
          <a:lstStyle/>
          <a:p>
            <a:r>
              <a:rPr lang="en-US" dirty="0"/>
              <a:t>Finishing up</a:t>
            </a:r>
          </a:p>
        </p:txBody>
      </p:sp>
      <p:sp>
        <p:nvSpPr>
          <p:cNvPr id="31" name="Text Placeholder 2"/>
          <p:cNvSpPr>
            <a:spLocks noGrp="1"/>
          </p:cNvSpPr>
          <p:nvPr>
            <p:ph type="body" sz="quarter" idx="14"/>
          </p:nvPr>
        </p:nvSpPr>
        <p:spPr>
          <a:xfrm>
            <a:off x="2112709" y="1371600"/>
            <a:ext cx="19429298" cy="778933"/>
          </a:xfrm>
        </p:spPr>
        <p:txBody>
          <a:bodyPr/>
          <a:lstStyle/>
          <a:p>
            <a:r>
              <a:rPr lang="en-US" b="1" dirty="0">
                <a:solidFill>
                  <a:schemeClr val="bg1">
                    <a:lumMod val="65000"/>
                  </a:schemeClr>
                </a:solidFill>
              </a:rPr>
              <a:t>But you should stay in touch</a:t>
            </a:r>
          </a:p>
        </p:txBody>
      </p:sp>
      <p:sp>
        <p:nvSpPr>
          <p:cNvPr id="32" name="Text Placeholder 1">
            <a:extLst>
              <a:ext uri="{FF2B5EF4-FFF2-40B4-BE49-F238E27FC236}">
                <a16:creationId xmlns:a16="http://schemas.microsoft.com/office/drawing/2014/main" id="{4C68A324-9C72-4B46-B521-2751C9E474E1}"/>
              </a:ext>
            </a:extLst>
          </p:cNvPr>
          <p:cNvSpPr txBox="1">
            <a:spLocks/>
          </p:cNvSpPr>
          <p:nvPr/>
        </p:nvSpPr>
        <p:spPr>
          <a:xfrm>
            <a:off x="2363787" y="10287000"/>
            <a:ext cx="19429396" cy="1462152"/>
          </a:xfrm>
          <a:prstGeom prst="rect">
            <a:avLst/>
          </a:prstGeom>
        </p:spPr>
        <p:txBody>
          <a:bodyPr vert="horz" lIns="243852" tIns="121926" rIns="243852" bIns="121926" rtlCol="0">
            <a:noAutofit/>
          </a:bodyPr>
          <a:lstStyle>
            <a:lvl1pPr marL="0" indent="0" algn="l" defTabSz="1219261" rtl="0" eaLnBrk="1" latinLnBrk="0" hangingPunct="1">
              <a:spcBef>
                <a:spcPct val="20000"/>
              </a:spcBef>
              <a:buFont typeface="Arial"/>
              <a:buNone/>
              <a:defRPr sz="6400" kern="1200">
                <a:solidFill>
                  <a:schemeClr val="bg2"/>
                </a:solidFill>
                <a:latin typeface="Raleway ExtraBold"/>
                <a:ea typeface="+mn-ea"/>
                <a:cs typeface="Raleway ExtraBold"/>
              </a:defRPr>
            </a:lvl1pPr>
            <a:lvl2pPr marL="1219261" indent="0" algn="l" defTabSz="1219261" rtl="0" eaLnBrk="1" latinLnBrk="0" hangingPunct="1">
              <a:spcBef>
                <a:spcPct val="20000"/>
              </a:spcBef>
              <a:buFont typeface="Arial"/>
              <a:buNone/>
              <a:defRPr sz="7500" kern="1200">
                <a:solidFill>
                  <a:schemeClr val="accent2"/>
                </a:solidFill>
                <a:latin typeface="Lato Black"/>
                <a:ea typeface="+mn-ea"/>
                <a:cs typeface="Lato Black"/>
              </a:defRPr>
            </a:lvl2pPr>
            <a:lvl3pPr marL="2438522" indent="0" algn="l" defTabSz="1219261" rtl="0" eaLnBrk="1" latinLnBrk="0" hangingPunct="1">
              <a:spcBef>
                <a:spcPct val="20000"/>
              </a:spcBef>
              <a:buFont typeface="Arial"/>
              <a:buNone/>
              <a:defRPr sz="7500" kern="1200">
                <a:solidFill>
                  <a:schemeClr val="accent2"/>
                </a:solidFill>
                <a:latin typeface="Lato Black"/>
                <a:ea typeface="+mn-ea"/>
                <a:cs typeface="Lato Black"/>
              </a:defRPr>
            </a:lvl3pPr>
            <a:lvl4pPr marL="3657783" indent="0" algn="l" defTabSz="1219261" rtl="0" eaLnBrk="1" latinLnBrk="0" hangingPunct="1">
              <a:spcBef>
                <a:spcPct val="20000"/>
              </a:spcBef>
              <a:buFont typeface="Arial"/>
              <a:buNone/>
              <a:defRPr sz="7500" kern="1200">
                <a:solidFill>
                  <a:schemeClr val="accent2"/>
                </a:solidFill>
                <a:latin typeface="Lato Black"/>
                <a:ea typeface="+mn-ea"/>
                <a:cs typeface="Lato Black"/>
              </a:defRPr>
            </a:lvl4pPr>
            <a:lvl5pPr marL="4877044" indent="0" algn="l" defTabSz="1219261" rtl="0" eaLnBrk="1" latinLnBrk="0" hangingPunct="1">
              <a:spcBef>
                <a:spcPct val="20000"/>
              </a:spcBef>
              <a:buFont typeface="Arial"/>
              <a:buNone/>
              <a:defRPr sz="7500" kern="1200">
                <a:solidFill>
                  <a:schemeClr val="accent2"/>
                </a:solidFill>
                <a:latin typeface="Lato Black"/>
                <a:ea typeface="+mn-ea"/>
                <a:cs typeface="Lato Black"/>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algn="ctr"/>
            <a:r>
              <a:rPr lang="en-US" b="1" dirty="0"/>
              <a:t>info@myedpo.com</a:t>
            </a:r>
          </a:p>
        </p:txBody>
      </p:sp>
      <p:sp>
        <p:nvSpPr>
          <p:cNvPr id="36" name="TextBox 35">
            <a:extLst>
              <a:ext uri="{FF2B5EF4-FFF2-40B4-BE49-F238E27FC236}">
                <a16:creationId xmlns:a16="http://schemas.microsoft.com/office/drawing/2014/main" id="{7765B794-48E7-4071-969F-36EB2BA8B551}"/>
              </a:ext>
            </a:extLst>
          </p:cNvPr>
          <p:cNvSpPr txBox="1"/>
          <p:nvPr/>
        </p:nvSpPr>
        <p:spPr>
          <a:xfrm>
            <a:off x="1977227" y="6353698"/>
            <a:ext cx="4513321" cy="1723502"/>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ea typeface="+mn-ea"/>
                <a:cs typeface="Raleway ExtraBold"/>
              </a:rPr>
              <a:t>Data &amp; Pandemics</a:t>
            </a:r>
          </a:p>
        </p:txBody>
      </p:sp>
      <p:sp>
        <p:nvSpPr>
          <p:cNvPr id="37" name="TextBox 36">
            <a:extLst>
              <a:ext uri="{FF2B5EF4-FFF2-40B4-BE49-F238E27FC236}">
                <a16:creationId xmlns:a16="http://schemas.microsoft.com/office/drawing/2014/main" id="{B709D1D6-EAD6-4BC8-A528-118CD1F61F45}"/>
              </a:ext>
            </a:extLst>
          </p:cNvPr>
          <p:cNvSpPr txBox="1"/>
          <p:nvPr/>
        </p:nvSpPr>
        <p:spPr>
          <a:xfrm>
            <a:off x="7278050" y="6353698"/>
            <a:ext cx="4509086" cy="1723502"/>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cs typeface="Raleway ExtraBold"/>
              </a:rPr>
              <a:t>GDPR &amp; Corona</a:t>
            </a:r>
          </a:p>
        </p:txBody>
      </p:sp>
      <p:sp>
        <p:nvSpPr>
          <p:cNvPr id="38" name="TextBox 37">
            <a:extLst>
              <a:ext uri="{FF2B5EF4-FFF2-40B4-BE49-F238E27FC236}">
                <a16:creationId xmlns:a16="http://schemas.microsoft.com/office/drawing/2014/main" id="{13E7958E-8F0C-409F-8F36-37AF4AB9671E}"/>
              </a:ext>
            </a:extLst>
          </p:cNvPr>
          <p:cNvSpPr txBox="1"/>
          <p:nvPr/>
        </p:nvSpPr>
        <p:spPr>
          <a:xfrm>
            <a:off x="12769397" y="6353698"/>
            <a:ext cx="4212716" cy="1723502"/>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cs typeface="Raleway ExtraBold"/>
              </a:rPr>
              <a:t>Functioning with </a:t>
            </a:r>
            <a:r>
              <a:rPr lang="en-US" b="1" dirty="0" err="1">
                <a:solidFill>
                  <a:schemeClr val="bg1"/>
                </a:solidFill>
                <a:latin typeface="Raleway ExtraBold"/>
                <a:cs typeface="Raleway ExtraBold"/>
              </a:rPr>
              <a:t>Covid</a:t>
            </a:r>
            <a:endParaRPr lang="en-US" b="1" dirty="0">
              <a:solidFill>
                <a:schemeClr val="bg1"/>
              </a:solidFill>
              <a:latin typeface="Raleway ExtraBold"/>
              <a:cs typeface="Raleway ExtraBold"/>
            </a:endParaRPr>
          </a:p>
        </p:txBody>
      </p:sp>
    </p:spTree>
    <p:extLst>
      <p:ext uri="{BB962C8B-B14F-4D97-AF65-F5344CB8AC3E}">
        <p14:creationId xmlns:p14="http://schemas.microsoft.com/office/powerpoint/2010/main" val="22921330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bola">
            <a:extLst>
              <a:ext uri="{FF2B5EF4-FFF2-40B4-BE49-F238E27FC236}">
                <a16:creationId xmlns:a16="http://schemas.microsoft.com/office/drawing/2014/main" id="{43863ABA-7880-4030-883D-DDA24FE64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9" y="-17106"/>
            <a:ext cx="24360706" cy="16229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4513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Iran tracking app AC19">
            <a:extLst>
              <a:ext uri="{FF2B5EF4-FFF2-40B4-BE49-F238E27FC236}">
                <a16:creationId xmlns:a16="http://schemas.microsoft.com/office/drawing/2014/main" id="{D9F85FB1-1C3F-4D27-8703-FBFB6724A1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00" r="20000"/>
          <a:stretch/>
        </p:blipFill>
        <p:spPr bwMode="auto">
          <a:xfrm>
            <a:off x="4262534" y="434799"/>
            <a:ext cx="15862106" cy="129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5419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7F3C60-4DAA-40E8-AD38-57B2D6BB9BBB}"/>
              </a:ext>
            </a:extLst>
          </p:cNvPr>
          <p:cNvPicPr>
            <a:picLocks noChangeAspect="1"/>
          </p:cNvPicPr>
          <p:nvPr/>
        </p:nvPicPr>
        <p:blipFill rotWithShape="1">
          <a:blip r:embed="rId3"/>
          <a:srcRect l="8692" t="5794" r="1135" b="5707"/>
          <a:stretch/>
        </p:blipFill>
        <p:spPr>
          <a:xfrm>
            <a:off x="0" y="-162879"/>
            <a:ext cx="26107231" cy="13878879"/>
          </a:xfrm>
          <a:prstGeom prst="rect">
            <a:avLst/>
          </a:prstGeom>
        </p:spPr>
      </p:pic>
    </p:spTree>
    <p:extLst>
      <p:ext uri="{BB962C8B-B14F-4D97-AF65-F5344CB8AC3E}">
        <p14:creationId xmlns:p14="http://schemas.microsoft.com/office/powerpoint/2010/main" val="331807220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C5690D-7563-48EB-8757-EF307B6F2EB3}"/>
              </a:ext>
            </a:extLst>
          </p:cNvPr>
          <p:cNvPicPr>
            <a:picLocks noChangeAspect="1"/>
          </p:cNvPicPr>
          <p:nvPr/>
        </p:nvPicPr>
        <p:blipFill rotWithShape="1">
          <a:blip r:embed="rId3"/>
          <a:srcRect l="21250" t="13846" r="17499" b="8461"/>
          <a:stretch/>
        </p:blipFill>
        <p:spPr>
          <a:xfrm>
            <a:off x="-6880" y="-3039814"/>
            <a:ext cx="24387175" cy="16755814"/>
          </a:xfrm>
          <a:prstGeom prst="rect">
            <a:avLst/>
          </a:prstGeom>
        </p:spPr>
      </p:pic>
    </p:spTree>
    <p:extLst>
      <p:ext uri="{BB962C8B-B14F-4D97-AF65-F5344CB8AC3E}">
        <p14:creationId xmlns:p14="http://schemas.microsoft.com/office/powerpoint/2010/main" val="140837127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creenshot Image">
            <a:extLst>
              <a:ext uri="{FF2B5EF4-FFF2-40B4-BE49-F238E27FC236}">
                <a16:creationId xmlns:a16="http://schemas.microsoft.com/office/drawing/2014/main" id="{FC48AE3D-3FA3-4B4A-A3B7-5F7DA1718304}"/>
              </a:ext>
            </a:extLst>
          </p:cNvPr>
          <p:cNvSpPr>
            <a:spLocks noChangeAspect="1" noChangeArrowheads="1"/>
          </p:cNvSpPr>
          <p:nvPr/>
        </p:nvSpPr>
        <p:spPr bwMode="auto">
          <a:xfrm>
            <a:off x="12041188" y="6705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99D7CC59-FFA0-49CE-81D4-C46D888F8150}"/>
              </a:ext>
            </a:extLst>
          </p:cNvPr>
          <p:cNvPicPr>
            <a:picLocks noChangeAspect="1"/>
          </p:cNvPicPr>
          <p:nvPr/>
        </p:nvPicPr>
        <p:blipFill rotWithShape="1">
          <a:blip r:embed="rId3"/>
          <a:srcRect l="40852" t="18142" r="42100" b="21213"/>
          <a:stretch/>
        </p:blipFill>
        <p:spPr>
          <a:xfrm>
            <a:off x="15317787" y="685799"/>
            <a:ext cx="6248401" cy="12039601"/>
          </a:xfrm>
          <a:prstGeom prst="rect">
            <a:avLst/>
          </a:prstGeom>
        </p:spPr>
      </p:pic>
      <p:pic>
        <p:nvPicPr>
          <p:cNvPr id="2052" name="Picture 4">
            <a:extLst>
              <a:ext uri="{FF2B5EF4-FFF2-40B4-BE49-F238E27FC236}">
                <a16:creationId xmlns:a16="http://schemas.microsoft.com/office/drawing/2014/main" id="{6EC69799-404F-45BC-BE0F-8ED66E75C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387" y="1143000"/>
            <a:ext cx="11575143"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8A21115-8FEC-47D5-AB17-A863AACA3B0B}"/>
              </a:ext>
            </a:extLst>
          </p:cNvPr>
          <p:cNvSpPr/>
          <p:nvPr/>
        </p:nvSpPr>
        <p:spPr>
          <a:xfrm>
            <a:off x="1900847" y="5715000"/>
            <a:ext cx="11575143" cy="1569660"/>
          </a:xfrm>
          <a:prstGeom prst="rect">
            <a:avLst/>
          </a:prstGeom>
        </p:spPr>
        <p:txBody>
          <a:bodyPr wrap="square">
            <a:spAutoFit/>
          </a:bodyPr>
          <a:lstStyle/>
          <a:p>
            <a:r>
              <a:rPr lang="en-US" sz="9600" dirty="0" err="1"/>
              <a:t>Hamagen</a:t>
            </a:r>
            <a:r>
              <a:rPr lang="en-US" sz="9600" dirty="0"/>
              <a:t> – The Shield</a:t>
            </a:r>
          </a:p>
        </p:txBody>
      </p:sp>
    </p:spTree>
    <p:extLst>
      <p:ext uri="{BB962C8B-B14F-4D97-AF65-F5344CB8AC3E}">
        <p14:creationId xmlns:p14="http://schemas.microsoft.com/office/powerpoint/2010/main" val="13635553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2569633" y="712115"/>
            <a:ext cx="1065341" cy="730251"/>
          </a:xfrm>
        </p:spPr>
        <p:txBody>
          <a:bodyPr/>
          <a:lstStyle/>
          <a:p>
            <a:fld id="{9DF686B8-C880-FF40-96DC-14FF2413C34E}" type="slidenum">
              <a:rPr lang="en-US" smtClean="0"/>
              <a:pPr/>
              <a:t>9</a:t>
            </a:fld>
            <a:endParaRPr lang="en-US" dirty="0"/>
          </a:p>
        </p:txBody>
      </p:sp>
      <p:sp>
        <p:nvSpPr>
          <p:cNvPr id="5" name="Oval 4"/>
          <p:cNvSpPr/>
          <p:nvPr/>
        </p:nvSpPr>
        <p:spPr>
          <a:xfrm>
            <a:off x="1215126" y="3166533"/>
            <a:ext cx="6215343" cy="6218768"/>
          </a:xfrm>
          <a:prstGeom prst="ellipse">
            <a:avLst/>
          </a:prstGeom>
          <a:solidFill>
            <a:srgbClr val="CECEC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6" name="Oval 5"/>
          <p:cNvSpPr/>
          <p:nvPr/>
        </p:nvSpPr>
        <p:spPr>
          <a:xfrm>
            <a:off x="6477843" y="3166533"/>
            <a:ext cx="6215343" cy="6218768"/>
          </a:xfrm>
          <a:prstGeom prst="ellipse">
            <a:avLst/>
          </a:prstGeom>
          <a:solidFill>
            <a:srgbClr val="329FD1">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7" name="Oval 6"/>
          <p:cNvSpPr/>
          <p:nvPr/>
        </p:nvSpPr>
        <p:spPr>
          <a:xfrm>
            <a:off x="11774434" y="3166533"/>
            <a:ext cx="6215343" cy="6218768"/>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8" name="Oval 7"/>
          <p:cNvSpPr/>
          <p:nvPr/>
        </p:nvSpPr>
        <p:spPr>
          <a:xfrm>
            <a:off x="16969409" y="3166533"/>
            <a:ext cx="6215343" cy="6218768"/>
          </a:xfrm>
          <a:prstGeom prst="ellipse">
            <a:avLst/>
          </a:prstGeom>
          <a:solidFill>
            <a:srgbClr val="CECEC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anchor="ctr"/>
          <a:lstStyle/>
          <a:p>
            <a:pPr algn="ctr" defTabSz="1218984">
              <a:defRPr/>
            </a:pPr>
            <a:endParaRPr lang="en-US" dirty="0"/>
          </a:p>
        </p:txBody>
      </p:sp>
      <p:sp>
        <p:nvSpPr>
          <p:cNvPr id="16" name="TextBox 15"/>
          <p:cNvSpPr txBox="1"/>
          <p:nvPr/>
        </p:nvSpPr>
        <p:spPr>
          <a:xfrm>
            <a:off x="17858526" y="6353698"/>
            <a:ext cx="4513321" cy="984839"/>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cs typeface="Raleway ExtraBold"/>
              </a:rPr>
              <a:t>Questions</a:t>
            </a:r>
          </a:p>
        </p:txBody>
      </p:sp>
      <p:grpSp>
        <p:nvGrpSpPr>
          <p:cNvPr id="9" name="Group 14"/>
          <p:cNvGrpSpPr/>
          <p:nvPr/>
        </p:nvGrpSpPr>
        <p:grpSpPr>
          <a:xfrm>
            <a:off x="3316733" y="3600208"/>
            <a:ext cx="1790254" cy="2038592"/>
            <a:chOff x="-17462" y="-3175"/>
            <a:chExt cx="4600575" cy="5238750"/>
          </a:xfrm>
          <a:solidFill>
            <a:schemeClr val="bg1"/>
          </a:solidFill>
        </p:grpSpPr>
        <p:sp>
          <p:nvSpPr>
            <p:cNvPr id="18" name="Freeform 17"/>
            <p:cNvSpPr>
              <a:spLocks noEditPoints="1"/>
            </p:cNvSpPr>
            <p:nvPr/>
          </p:nvSpPr>
          <p:spPr bwMode="auto">
            <a:xfrm>
              <a:off x="-17462" y="-3175"/>
              <a:ext cx="4600575" cy="5238750"/>
            </a:xfrm>
            <a:custGeom>
              <a:avLst/>
              <a:gdLst>
                <a:gd name="T0" fmla="*/ 899 w 1224"/>
                <a:gd name="T1" fmla="*/ 44 h 1394"/>
                <a:gd name="T2" fmla="*/ 318 w 1224"/>
                <a:gd name="T3" fmla="*/ 92 h 1394"/>
                <a:gd name="T4" fmla="*/ 105 w 1224"/>
                <a:gd name="T5" fmla="*/ 367 h 1394"/>
                <a:gd name="T6" fmla="*/ 105 w 1224"/>
                <a:gd name="T7" fmla="*/ 538 h 1394"/>
                <a:gd name="T8" fmla="*/ 109 w 1224"/>
                <a:gd name="T9" fmla="*/ 554 h 1394"/>
                <a:gd name="T10" fmla="*/ 60 w 1224"/>
                <a:gd name="T11" fmla="*/ 631 h 1394"/>
                <a:gd name="T12" fmla="*/ 22 w 1224"/>
                <a:gd name="T13" fmla="*/ 686 h 1394"/>
                <a:gd name="T14" fmla="*/ 22 w 1224"/>
                <a:gd name="T15" fmla="*/ 687 h 1394"/>
                <a:gd name="T16" fmla="*/ 56 w 1224"/>
                <a:gd name="T17" fmla="*/ 841 h 1394"/>
                <a:gd name="T18" fmla="*/ 77 w 1224"/>
                <a:gd name="T19" fmla="*/ 914 h 1394"/>
                <a:gd name="T20" fmla="*/ 116 w 1224"/>
                <a:gd name="T21" fmla="*/ 1011 h 1394"/>
                <a:gd name="T22" fmla="*/ 116 w 1224"/>
                <a:gd name="T23" fmla="*/ 1080 h 1394"/>
                <a:gd name="T24" fmla="*/ 263 w 1224"/>
                <a:gd name="T25" fmla="*/ 1204 h 1394"/>
                <a:gd name="T26" fmla="*/ 380 w 1224"/>
                <a:gd name="T27" fmla="*/ 1292 h 1394"/>
                <a:gd name="T28" fmla="*/ 962 w 1224"/>
                <a:gd name="T29" fmla="*/ 1394 h 1394"/>
                <a:gd name="T30" fmla="*/ 1068 w 1224"/>
                <a:gd name="T31" fmla="*/ 1268 h 1394"/>
                <a:gd name="T32" fmla="*/ 1034 w 1224"/>
                <a:gd name="T33" fmla="*/ 991 h 1394"/>
                <a:gd name="T34" fmla="*/ 1209 w 1224"/>
                <a:gd name="T35" fmla="*/ 649 h 1394"/>
                <a:gd name="T36" fmla="*/ 1099 w 1224"/>
                <a:gd name="T37" fmla="*/ 184 h 1394"/>
                <a:gd name="T38" fmla="*/ 976 w 1224"/>
                <a:gd name="T39" fmla="*/ 943 h 1394"/>
                <a:gd name="T40" fmla="*/ 994 w 1224"/>
                <a:gd name="T41" fmla="*/ 1281 h 1394"/>
                <a:gd name="T42" fmla="*/ 962 w 1224"/>
                <a:gd name="T43" fmla="*/ 1319 h 1394"/>
                <a:gd name="T44" fmla="*/ 455 w 1224"/>
                <a:gd name="T45" fmla="*/ 1288 h 1394"/>
                <a:gd name="T46" fmla="*/ 405 w 1224"/>
                <a:gd name="T47" fmla="*/ 1098 h 1394"/>
                <a:gd name="T48" fmla="*/ 263 w 1224"/>
                <a:gd name="T49" fmla="*/ 1129 h 1394"/>
                <a:gd name="T50" fmla="*/ 157 w 1224"/>
                <a:gd name="T51" fmla="*/ 940 h 1394"/>
                <a:gd name="T52" fmla="*/ 171 w 1224"/>
                <a:gd name="T53" fmla="*/ 884 h 1394"/>
                <a:gd name="T54" fmla="*/ 134 w 1224"/>
                <a:gd name="T55" fmla="*/ 864 h 1394"/>
                <a:gd name="T56" fmla="*/ 146 w 1224"/>
                <a:gd name="T57" fmla="*/ 807 h 1394"/>
                <a:gd name="T58" fmla="*/ 101 w 1224"/>
                <a:gd name="T59" fmla="*/ 781 h 1394"/>
                <a:gd name="T60" fmla="*/ 85 w 1224"/>
                <a:gd name="T61" fmla="*/ 727 h 1394"/>
                <a:gd name="T62" fmla="*/ 174 w 1224"/>
                <a:gd name="T63" fmla="*/ 594 h 1394"/>
                <a:gd name="T64" fmla="*/ 178 w 1224"/>
                <a:gd name="T65" fmla="*/ 522 h 1394"/>
                <a:gd name="T66" fmla="*/ 177 w 1224"/>
                <a:gd name="T67" fmla="*/ 386 h 1394"/>
                <a:gd name="T68" fmla="*/ 1135 w 1224"/>
                <a:gd name="T69" fmla="*/ 638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4" h="1394">
                  <a:moveTo>
                    <a:pt x="1099" y="184"/>
                  </a:moveTo>
                  <a:cubicBezTo>
                    <a:pt x="1047" y="122"/>
                    <a:pt x="979" y="75"/>
                    <a:pt x="899" y="44"/>
                  </a:cubicBezTo>
                  <a:cubicBezTo>
                    <a:pt x="827" y="15"/>
                    <a:pt x="745" y="0"/>
                    <a:pt x="662" y="0"/>
                  </a:cubicBezTo>
                  <a:cubicBezTo>
                    <a:pt x="538" y="0"/>
                    <a:pt x="417" y="33"/>
                    <a:pt x="318" y="92"/>
                  </a:cubicBezTo>
                  <a:cubicBezTo>
                    <a:pt x="265" y="123"/>
                    <a:pt x="221" y="162"/>
                    <a:pt x="185" y="206"/>
                  </a:cubicBezTo>
                  <a:cubicBezTo>
                    <a:pt x="146" y="255"/>
                    <a:pt x="119" y="309"/>
                    <a:pt x="105" y="367"/>
                  </a:cubicBezTo>
                  <a:cubicBezTo>
                    <a:pt x="92" y="417"/>
                    <a:pt x="91" y="475"/>
                    <a:pt x="101" y="522"/>
                  </a:cubicBezTo>
                  <a:cubicBezTo>
                    <a:pt x="105" y="538"/>
                    <a:pt x="105" y="538"/>
                    <a:pt x="105" y="538"/>
                  </a:cubicBezTo>
                  <a:cubicBezTo>
                    <a:pt x="106" y="543"/>
                    <a:pt x="107" y="548"/>
                    <a:pt x="109" y="551"/>
                  </a:cubicBezTo>
                  <a:cubicBezTo>
                    <a:pt x="109" y="552"/>
                    <a:pt x="109" y="553"/>
                    <a:pt x="109" y="554"/>
                  </a:cubicBezTo>
                  <a:cubicBezTo>
                    <a:pt x="106" y="561"/>
                    <a:pt x="106" y="561"/>
                    <a:pt x="106" y="561"/>
                  </a:cubicBezTo>
                  <a:cubicBezTo>
                    <a:pt x="95" y="584"/>
                    <a:pt x="78" y="607"/>
                    <a:pt x="60" y="631"/>
                  </a:cubicBezTo>
                  <a:cubicBezTo>
                    <a:pt x="48" y="649"/>
                    <a:pt x="35" y="667"/>
                    <a:pt x="22" y="686"/>
                  </a:cubicBezTo>
                  <a:cubicBezTo>
                    <a:pt x="22" y="686"/>
                    <a:pt x="22" y="686"/>
                    <a:pt x="22" y="686"/>
                  </a:cubicBezTo>
                  <a:cubicBezTo>
                    <a:pt x="22" y="686"/>
                    <a:pt x="22" y="686"/>
                    <a:pt x="22" y="686"/>
                  </a:cubicBezTo>
                  <a:cubicBezTo>
                    <a:pt x="22" y="687"/>
                    <a:pt x="22" y="687"/>
                    <a:pt x="22" y="687"/>
                  </a:cubicBezTo>
                  <a:cubicBezTo>
                    <a:pt x="4" y="715"/>
                    <a:pt x="0" y="748"/>
                    <a:pt x="9" y="779"/>
                  </a:cubicBezTo>
                  <a:cubicBezTo>
                    <a:pt x="17" y="805"/>
                    <a:pt x="34" y="827"/>
                    <a:pt x="56" y="841"/>
                  </a:cubicBezTo>
                  <a:cubicBezTo>
                    <a:pt x="55" y="860"/>
                    <a:pt x="58" y="880"/>
                    <a:pt x="67" y="897"/>
                  </a:cubicBezTo>
                  <a:cubicBezTo>
                    <a:pt x="70" y="903"/>
                    <a:pt x="73" y="909"/>
                    <a:pt x="77" y="914"/>
                  </a:cubicBezTo>
                  <a:cubicBezTo>
                    <a:pt x="75" y="938"/>
                    <a:pt x="81" y="964"/>
                    <a:pt x="97" y="984"/>
                  </a:cubicBezTo>
                  <a:cubicBezTo>
                    <a:pt x="116" y="1011"/>
                    <a:pt x="116" y="1011"/>
                    <a:pt x="116" y="1011"/>
                  </a:cubicBezTo>
                  <a:cubicBezTo>
                    <a:pt x="116" y="1014"/>
                    <a:pt x="116" y="1019"/>
                    <a:pt x="116" y="1022"/>
                  </a:cubicBezTo>
                  <a:cubicBezTo>
                    <a:pt x="115" y="1038"/>
                    <a:pt x="113" y="1059"/>
                    <a:pt x="116" y="1080"/>
                  </a:cubicBezTo>
                  <a:cubicBezTo>
                    <a:pt x="120" y="1113"/>
                    <a:pt x="131" y="1140"/>
                    <a:pt x="151" y="1161"/>
                  </a:cubicBezTo>
                  <a:cubicBezTo>
                    <a:pt x="178" y="1189"/>
                    <a:pt x="216" y="1204"/>
                    <a:pt x="263" y="1204"/>
                  </a:cubicBezTo>
                  <a:cubicBezTo>
                    <a:pt x="294" y="1204"/>
                    <a:pt x="330" y="1198"/>
                    <a:pt x="373" y="1186"/>
                  </a:cubicBezTo>
                  <a:cubicBezTo>
                    <a:pt x="375" y="1213"/>
                    <a:pt x="378" y="1247"/>
                    <a:pt x="380" y="1292"/>
                  </a:cubicBezTo>
                  <a:cubicBezTo>
                    <a:pt x="383" y="1349"/>
                    <a:pt x="430" y="1394"/>
                    <a:pt x="488" y="1394"/>
                  </a:cubicBezTo>
                  <a:cubicBezTo>
                    <a:pt x="962" y="1394"/>
                    <a:pt x="962" y="1394"/>
                    <a:pt x="962" y="1394"/>
                  </a:cubicBezTo>
                  <a:cubicBezTo>
                    <a:pt x="994" y="1394"/>
                    <a:pt x="1024" y="1380"/>
                    <a:pt x="1045" y="1356"/>
                  </a:cubicBezTo>
                  <a:cubicBezTo>
                    <a:pt x="1065" y="1331"/>
                    <a:pt x="1074" y="1299"/>
                    <a:pt x="1068" y="1268"/>
                  </a:cubicBezTo>
                  <a:cubicBezTo>
                    <a:pt x="1025" y="1025"/>
                    <a:pt x="1025" y="1025"/>
                    <a:pt x="1025" y="1025"/>
                  </a:cubicBezTo>
                  <a:cubicBezTo>
                    <a:pt x="1023" y="1013"/>
                    <a:pt x="1026" y="1001"/>
                    <a:pt x="1034" y="991"/>
                  </a:cubicBezTo>
                  <a:cubicBezTo>
                    <a:pt x="1068" y="950"/>
                    <a:pt x="1108" y="901"/>
                    <a:pt x="1141" y="843"/>
                  </a:cubicBezTo>
                  <a:cubicBezTo>
                    <a:pt x="1177" y="780"/>
                    <a:pt x="1199" y="717"/>
                    <a:pt x="1209" y="649"/>
                  </a:cubicBezTo>
                  <a:cubicBezTo>
                    <a:pt x="1224" y="553"/>
                    <a:pt x="1221" y="464"/>
                    <a:pt x="1201" y="384"/>
                  </a:cubicBezTo>
                  <a:cubicBezTo>
                    <a:pt x="1182" y="308"/>
                    <a:pt x="1148" y="240"/>
                    <a:pt x="1099" y="184"/>
                  </a:cubicBezTo>
                  <a:close/>
                  <a:moveTo>
                    <a:pt x="1135" y="638"/>
                  </a:moveTo>
                  <a:cubicBezTo>
                    <a:pt x="1116" y="765"/>
                    <a:pt x="1049" y="857"/>
                    <a:pt x="976" y="943"/>
                  </a:cubicBezTo>
                  <a:cubicBezTo>
                    <a:pt x="954" y="969"/>
                    <a:pt x="945" y="1004"/>
                    <a:pt x="951" y="1038"/>
                  </a:cubicBezTo>
                  <a:cubicBezTo>
                    <a:pt x="994" y="1281"/>
                    <a:pt x="994" y="1281"/>
                    <a:pt x="994" y="1281"/>
                  </a:cubicBezTo>
                  <a:cubicBezTo>
                    <a:pt x="996" y="1290"/>
                    <a:pt x="993" y="1300"/>
                    <a:pt x="987" y="1308"/>
                  </a:cubicBezTo>
                  <a:cubicBezTo>
                    <a:pt x="981" y="1315"/>
                    <a:pt x="972" y="1319"/>
                    <a:pt x="962" y="1319"/>
                  </a:cubicBezTo>
                  <a:cubicBezTo>
                    <a:pt x="488" y="1319"/>
                    <a:pt x="488" y="1319"/>
                    <a:pt x="488" y="1319"/>
                  </a:cubicBezTo>
                  <a:cubicBezTo>
                    <a:pt x="470" y="1319"/>
                    <a:pt x="456" y="1306"/>
                    <a:pt x="455" y="1288"/>
                  </a:cubicBezTo>
                  <a:cubicBezTo>
                    <a:pt x="451" y="1206"/>
                    <a:pt x="446" y="1155"/>
                    <a:pt x="443" y="1127"/>
                  </a:cubicBezTo>
                  <a:cubicBezTo>
                    <a:pt x="441" y="1114"/>
                    <a:pt x="423" y="1098"/>
                    <a:pt x="405" y="1098"/>
                  </a:cubicBezTo>
                  <a:cubicBezTo>
                    <a:pt x="401" y="1098"/>
                    <a:pt x="398" y="1099"/>
                    <a:pt x="395" y="1100"/>
                  </a:cubicBezTo>
                  <a:cubicBezTo>
                    <a:pt x="336" y="1120"/>
                    <a:pt x="294" y="1129"/>
                    <a:pt x="263" y="1129"/>
                  </a:cubicBezTo>
                  <a:cubicBezTo>
                    <a:pt x="148" y="1129"/>
                    <a:pt x="208" y="1009"/>
                    <a:pt x="186" y="979"/>
                  </a:cubicBezTo>
                  <a:cubicBezTo>
                    <a:pt x="157" y="940"/>
                    <a:pt x="157" y="940"/>
                    <a:pt x="157" y="940"/>
                  </a:cubicBezTo>
                  <a:cubicBezTo>
                    <a:pt x="150" y="930"/>
                    <a:pt x="150" y="917"/>
                    <a:pt x="156" y="907"/>
                  </a:cubicBezTo>
                  <a:cubicBezTo>
                    <a:pt x="171" y="884"/>
                    <a:pt x="171" y="884"/>
                    <a:pt x="171" y="884"/>
                  </a:cubicBezTo>
                  <a:cubicBezTo>
                    <a:pt x="152" y="879"/>
                    <a:pt x="152" y="879"/>
                    <a:pt x="152" y="879"/>
                  </a:cubicBezTo>
                  <a:cubicBezTo>
                    <a:pt x="144" y="877"/>
                    <a:pt x="138" y="871"/>
                    <a:pt x="134" y="864"/>
                  </a:cubicBezTo>
                  <a:cubicBezTo>
                    <a:pt x="130" y="857"/>
                    <a:pt x="130" y="848"/>
                    <a:pt x="133" y="841"/>
                  </a:cubicBezTo>
                  <a:cubicBezTo>
                    <a:pt x="146" y="807"/>
                    <a:pt x="146" y="807"/>
                    <a:pt x="146" y="807"/>
                  </a:cubicBezTo>
                  <a:cubicBezTo>
                    <a:pt x="148" y="804"/>
                    <a:pt x="146" y="801"/>
                    <a:pt x="143" y="799"/>
                  </a:cubicBezTo>
                  <a:cubicBezTo>
                    <a:pt x="101" y="781"/>
                    <a:pt x="101" y="781"/>
                    <a:pt x="101" y="781"/>
                  </a:cubicBezTo>
                  <a:cubicBezTo>
                    <a:pt x="92" y="776"/>
                    <a:pt x="84" y="768"/>
                    <a:pt x="81" y="758"/>
                  </a:cubicBezTo>
                  <a:cubicBezTo>
                    <a:pt x="78" y="747"/>
                    <a:pt x="80" y="736"/>
                    <a:pt x="85" y="727"/>
                  </a:cubicBezTo>
                  <a:cubicBezTo>
                    <a:pt x="86" y="726"/>
                    <a:pt x="86" y="726"/>
                    <a:pt x="86" y="726"/>
                  </a:cubicBezTo>
                  <a:cubicBezTo>
                    <a:pt x="114" y="681"/>
                    <a:pt x="150" y="641"/>
                    <a:pt x="174" y="594"/>
                  </a:cubicBezTo>
                  <a:cubicBezTo>
                    <a:pt x="184" y="573"/>
                    <a:pt x="184" y="573"/>
                    <a:pt x="184" y="573"/>
                  </a:cubicBezTo>
                  <a:cubicBezTo>
                    <a:pt x="191" y="559"/>
                    <a:pt x="182" y="537"/>
                    <a:pt x="178" y="522"/>
                  </a:cubicBezTo>
                  <a:cubicBezTo>
                    <a:pt x="175" y="505"/>
                    <a:pt x="175" y="505"/>
                    <a:pt x="175" y="505"/>
                  </a:cubicBezTo>
                  <a:cubicBezTo>
                    <a:pt x="166" y="468"/>
                    <a:pt x="168" y="422"/>
                    <a:pt x="177" y="386"/>
                  </a:cubicBezTo>
                  <a:cubicBezTo>
                    <a:pt x="227" y="187"/>
                    <a:pt x="445" y="75"/>
                    <a:pt x="662" y="75"/>
                  </a:cubicBezTo>
                  <a:cubicBezTo>
                    <a:pt x="929" y="75"/>
                    <a:pt x="1195" y="247"/>
                    <a:pt x="1135" y="6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18"/>
            <p:cNvSpPr>
              <a:spLocks/>
            </p:cNvSpPr>
            <p:nvPr/>
          </p:nvSpPr>
          <p:spPr bwMode="auto">
            <a:xfrm>
              <a:off x="866776" y="496888"/>
              <a:ext cx="3243263" cy="2638425"/>
            </a:xfrm>
            <a:custGeom>
              <a:avLst/>
              <a:gdLst>
                <a:gd name="T0" fmla="*/ 571 w 863"/>
                <a:gd name="T1" fmla="*/ 31 h 702"/>
                <a:gd name="T2" fmla="*/ 506 w 863"/>
                <a:gd name="T3" fmla="*/ 7 h 702"/>
                <a:gd name="T4" fmla="*/ 463 w 863"/>
                <a:gd name="T5" fmla="*/ 16 h 702"/>
                <a:gd name="T6" fmla="*/ 416 w 863"/>
                <a:gd name="T7" fmla="*/ 0 h 702"/>
                <a:gd name="T8" fmla="*/ 378 w 863"/>
                <a:gd name="T9" fmla="*/ 10 h 702"/>
                <a:gd name="T10" fmla="*/ 348 w 863"/>
                <a:gd name="T11" fmla="*/ 7 h 702"/>
                <a:gd name="T12" fmla="*/ 262 w 863"/>
                <a:gd name="T13" fmla="*/ 36 h 702"/>
                <a:gd name="T14" fmla="*/ 253 w 863"/>
                <a:gd name="T15" fmla="*/ 36 h 702"/>
                <a:gd name="T16" fmla="*/ 149 w 863"/>
                <a:gd name="T17" fmla="*/ 84 h 702"/>
                <a:gd name="T18" fmla="*/ 58 w 863"/>
                <a:gd name="T19" fmla="*/ 191 h 702"/>
                <a:gd name="T20" fmla="*/ 23 w 863"/>
                <a:gd name="T21" fmla="*/ 242 h 702"/>
                <a:gd name="T22" fmla="*/ 24 w 863"/>
                <a:gd name="T23" fmla="*/ 250 h 702"/>
                <a:gd name="T24" fmla="*/ 0 w 863"/>
                <a:gd name="T25" fmla="*/ 326 h 702"/>
                <a:gd name="T26" fmla="*/ 61 w 863"/>
                <a:gd name="T27" fmla="*/ 438 h 702"/>
                <a:gd name="T28" fmla="*/ 161 w 863"/>
                <a:gd name="T29" fmla="*/ 509 h 702"/>
                <a:gd name="T30" fmla="*/ 211 w 863"/>
                <a:gd name="T31" fmla="*/ 496 h 702"/>
                <a:gd name="T32" fmla="*/ 275 w 863"/>
                <a:gd name="T33" fmla="*/ 535 h 702"/>
                <a:gd name="T34" fmla="*/ 405 w 863"/>
                <a:gd name="T35" fmla="*/ 626 h 702"/>
                <a:gd name="T36" fmla="*/ 460 w 863"/>
                <a:gd name="T37" fmla="*/ 614 h 702"/>
                <a:gd name="T38" fmla="*/ 609 w 863"/>
                <a:gd name="T39" fmla="*/ 702 h 702"/>
                <a:gd name="T40" fmla="*/ 766 w 863"/>
                <a:gd name="T41" fmla="*/ 594 h 702"/>
                <a:gd name="T42" fmla="*/ 854 w 863"/>
                <a:gd name="T43" fmla="*/ 446 h 702"/>
                <a:gd name="T44" fmla="*/ 852 w 863"/>
                <a:gd name="T45" fmla="*/ 415 h 702"/>
                <a:gd name="T46" fmla="*/ 863 w 863"/>
                <a:gd name="T47" fmla="*/ 365 h 702"/>
                <a:gd name="T48" fmla="*/ 834 w 863"/>
                <a:gd name="T49" fmla="*/ 288 h 702"/>
                <a:gd name="T50" fmla="*/ 836 w 863"/>
                <a:gd name="T51" fmla="*/ 270 h 702"/>
                <a:gd name="T52" fmla="*/ 767 w 863"/>
                <a:gd name="T53" fmla="*/ 164 h 702"/>
                <a:gd name="T54" fmla="*/ 571 w 863"/>
                <a:gd name="T55" fmla="*/ 3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3" h="702">
                  <a:moveTo>
                    <a:pt x="571" y="31"/>
                  </a:moveTo>
                  <a:cubicBezTo>
                    <a:pt x="554" y="16"/>
                    <a:pt x="531" y="7"/>
                    <a:pt x="506" y="7"/>
                  </a:cubicBezTo>
                  <a:cubicBezTo>
                    <a:pt x="490" y="7"/>
                    <a:pt x="476" y="10"/>
                    <a:pt x="463" y="16"/>
                  </a:cubicBezTo>
                  <a:cubicBezTo>
                    <a:pt x="450" y="6"/>
                    <a:pt x="434" y="0"/>
                    <a:pt x="416" y="0"/>
                  </a:cubicBezTo>
                  <a:cubicBezTo>
                    <a:pt x="402" y="0"/>
                    <a:pt x="389" y="3"/>
                    <a:pt x="378" y="10"/>
                  </a:cubicBezTo>
                  <a:cubicBezTo>
                    <a:pt x="368" y="8"/>
                    <a:pt x="358" y="7"/>
                    <a:pt x="348" y="7"/>
                  </a:cubicBezTo>
                  <a:cubicBezTo>
                    <a:pt x="315" y="7"/>
                    <a:pt x="285" y="18"/>
                    <a:pt x="262" y="36"/>
                  </a:cubicBezTo>
                  <a:cubicBezTo>
                    <a:pt x="259" y="36"/>
                    <a:pt x="256" y="36"/>
                    <a:pt x="253" y="36"/>
                  </a:cubicBezTo>
                  <a:cubicBezTo>
                    <a:pt x="212" y="36"/>
                    <a:pt x="175" y="55"/>
                    <a:pt x="149" y="84"/>
                  </a:cubicBezTo>
                  <a:cubicBezTo>
                    <a:pt x="98" y="93"/>
                    <a:pt x="60" y="137"/>
                    <a:pt x="58" y="191"/>
                  </a:cubicBezTo>
                  <a:cubicBezTo>
                    <a:pt x="38" y="198"/>
                    <a:pt x="23" y="219"/>
                    <a:pt x="23" y="242"/>
                  </a:cubicBezTo>
                  <a:cubicBezTo>
                    <a:pt x="23" y="245"/>
                    <a:pt x="23" y="247"/>
                    <a:pt x="24" y="250"/>
                  </a:cubicBezTo>
                  <a:cubicBezTo>
                    <a:pt x="9" y="271"/>
                    <a:pt x="0" y="297"/>
                    <a:pt x="0" y="326"/>
                  </a:cubicBezTo>
                  <a:cubicBezTo>
                    <a:pt x="0" y="373"/>
                    <a:pt x="24" y="414"/>
                    <a:pt x="61" y="438"/>
                  </a:cubicBezTo>
                  <a:cubicBezTo>
                    <a:pt x="75" y="479"/>
                    <a:pt x="114" y="509"/>
                    <a:pt x="161" y="509"/>
                  </a:cubicBezTo>
                  <a:cubicBezTo>
                    <a:pt x="179" y="509"/>
                    <a:pt x="196" y="504"/>
                    <a:pt x="211" y="496"/>
                  </a:cubicBezTo>
                  <a:cubicBezTo>
                    <a:pt x="226" y="516"/>
                    <a:pt x="249" y="531"/>
                    <a:pt x="275" y="535"/>
                  </a:cubicBezTo>
                  <a:cubicBezTo>
                    <a:pt x="294" y="588"/>
                    <a:pt x="345" y="626"/>
                    <a:pt x="405" y="626"/>
                  </a:cubicBezTo>
                  <a:cubicBezTo>
                    <a:pt x="424" y="626"/>
                    <a:pt x="443" y="622"/>
                    <a:pt x="460" y="614"/>
                  </a:cubicBezTo>
                  <a:cubicBezTo>
                    <a:pt x="489" y="667"/>
                    <a:pt x="545" y="702"/>
                    <a:pt x="609" y="702"/>
                  </a:cubicBezTo>
                  <a:cubicBezTo>
                    <a:pt x="681" y="702"/>
                    <a:pt x="742" y="658"/>
                    <a:pt x="766" y="594"/>
                  </a:cubicBezTo>
                  <a:cubicBezTo>
                    <a:pt x="819" y="565"/>
                    <a:pt x="854" y="510"/>
                    <a:pt x="854" y="446"/>
                  </a:cubicBezTo>
                  <a:cubicBezTo>
                    <a:pt x="854" y="435"/>
                    <a:pt x="853" y="425"/>
                    <a:pt x="852" y="415"/>
                  </a:cubicBezTo>
                  <a:cubicBezTo>
                    <a:pt x="859" y="400"/>
                    <a:pt x="863" y="383"/>
                    <a:pt x="863" y="365"/>
                  </a:cubicBezTo>
                  <a:cubicBezTo>
                    <a:pt x="863" y="335"/>
                    <a:pt x="852" y="308"/>
                    <a:pt x="834" y="288"/>
                  </a:cubicBezTo>
                  <a:cubicBezTo>
                    <a:pt x="835" y="282"/>
                    <a:pt x="836" y="276"/>
                    <a:pt x="836" y="270"/>
                  </a:cubicBezTo>
                  <a:cubicBezTo>
                    <a:pt x="836" y="223"/>
                    <a:pt x="808" y="182"/>
                    <a:pt x="767" y="164"/>
                  </a:cubicBezTo>
                  <a:cubicBezTo>
                    <a:pt x="734" y="87"/>
                    <a:pt x="659" y="33"/>
                    <a:pt x="57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1" name="Group 19"/>
          <p:cNvGrpSpPr>
            <a:grpSpLocks noChangeAspect="1"/>
          </p:cNvGrpSpPr>
          <p:nvPr/>
        </p:nvGrpSpPr>
        <p:grpSpPr>
          <a:xfrm>
            <a:off x="8600341" y="4319830"/>
            <a:ext cx="2069246" cy="1166570"/>
            <a:chOff x="3175" y="1588"/>
            <a:chExt cx="2427288" cy="1368425"/>
          </a:xfrm>
          <a:solidFill>
            <a:schemeClr val="bg1"/>
          </a:solidFill>
        </p:grpSpPr>
        <p:sp>
          <p:nvSpPr>
            <p:cNvPr id="21" name="Freeform 5"/>
            <p:cNvSpPr>
              <a:spLocks noEditPoints="1"/>
            </p:cNvSpPr>
            <p:nvPr/>
          </p:nvSpPr>
          <p:spPr bwMode="auto">
            <a:xfrm>
              <a:off x="3175" y="1588"/>
              <a:ext cx="2427288" cy="1368425"/>
            </a:xfrm>
            <a:custGeom>
              <a:avLst/>
              <a:gdLst>
                <a:gd name="T0" fmla="*/ 1434 w 1529"/>
                <a:gd name="T1" fmla="*/ 288 h 862"/>
                <a:gd name="T2" fmla="*/ 1434 w 1529"/>
                <a:gd name="T3" fmla="*/ 0 h 862"/>
                <a:gd name="T4" fmla="*/ 0 w 1529"/>
                <a:gd name="T5" fmla="*/ 0 h 862"/>
                <a:gd name="T6" fmla="*/ 0 w 1529"/>
                <a:gd name="T7" fmla="*/ 862 h 862"/>
                <a:gd name="T8" fmla="*/ 1434 w 1529"/>
                <a:gd name="T9" fmla="*/ 862 h 862"/>
                <a:gd name="T10" fmla="*/ 1434 w 1529"/>
                <a:gd name="T11" fmla="*/ 671 h 862"/>
                <a:gd name="T12" fmla="*/ 1529 w 1529"/>
                <a:gd name="T13" fmla="*/ 671 h 862"/>
                <a:gd name="T14" fmla="*/ 1529 w 1529"/>
                <a:gd name="T15" fmla="*/ 288 h 862"/>
                <a:gd name="T16" fmla="*/ 1434 w 1529"/>
                <a:gd name="T17" fmla="*/ 288 h 862"/>
                <a:gd name="T18" fmla="*/ 1241 w 1529"/>
                <a:gd name="T19" fmla="*/ 671 h 862"/>
                <a:gd name="T20" fmla="*/ 192 w 1529"/>
                <a:gd name="T21" fmla="*/ 671 h 862"/>
                <a:gd name="T22" fmla="*/ 192 w 1529"/>
                <a:gd name="T23" fmla="*/ 190 h 862"/>
                <a:gd name="T24" fmla="*/ 1241 w 1529"/>
                <a:gd name="T25" fmla="*/ 190 h 862"/>
                <a:gd name="T26" fmla="*/ 1241 w 1529"/>
                <a:gd name="T27" fmla="*/ 671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9" h="862">
                  <a:moveTo>
                    <a:pt x="1434" y="288"/>
                  </a:moveTo>
                  <a:lnTo>
                    <a:pt x="1434" y="0"/>
                  </a:lnTo>
                  <a:lnTo>
                    <a:pt x="0" y="0"/>
                  </a:lnTo>
                  <a:lnTo>
                    <a:pt x="0" y="862"/>
                  </a:lnTo>
                  <a:lnTo>
                    <a:pt x="1434" y="862"/>
                  </a:lnTo>
                  <a:lnTo>
                    <a:pt x="1434" y="671"/>
                  </a:lnTo>
                  <a:lnTo>
                    <a:pt x="1529" y="671"/>
                  </a:lnTo>
                  <a:lnTo>
                    <a:pt x="1529" y="288"/>
                  </a:lnTo>
                  <a:lnTo>
                    <a:pt x="1434" y="288"/>
                  </a:lnTo>
                  <a:close/>
                  <a:moveTo>
                    <a:pt x="1241" y="671"/>
                  </a:moveTo>
                  <a:lnTo>
                    <a:pt x="192" y="671"/>
                  </a:lnTo>
                  <a:lnTo>
                    <a:pt x="192" y="190"/>
                  </a:lnTo>
                  <a:lnTo>
                    <a:pt x="1241" y="190"/>
                  </a:lnTo>
                  <a:lnTo>
                    <a:pt x="1241" y="67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6"/>
            <p:cNvSpPr>
              <a:spLocks/>
            </p:cNvSpPr>
            <p:nvPr/>
          </p:nvSpPr>
          <p:spPr bwMode="auto">
            <a:xfrm>
              <a:off x="458788" y="458788"/>
              <a:ext cx="908050" cy="454025"/>
            </a:xfrm>
            <a:custGeom>
              <a:avLst/>
              <a:gdLst>
                <a:gd name="T0" fmla="*/ 287 w 572"/>
                <a:gd name="T1" fmla="*/ 0 h 286"/>
                <a:gd name="T2" fmla="*/ 0 w 572"/>
                <a:gd name="T3" fmla="*/ 0 h 286"/>
                <a:gd name="T4" fmla="*/ 0 w 572"/>
                <a:gd name="T5" fmla="*/ 286 h 286"/>
                <a:gd name="T6" fmla="*/ 572 w 572"/>
                <a:gd name="T7" fmla="*/ 286 h 286"/>
                <a:gd name="T8" fmla="*/ 287 w 572"/>
                <a:gd name="T9" fmla="*/ 0 h 286"/>
              </a:gdLst>
              <a:ahLst/>
              <a:cxnLst>
                <a:cxn ang="0">
                  <a:pos x="T0" y="T1"/>
                </a:cxn>
                <a:cxn ang="0">
                  <a:pos x="T2" y="T3"/>
                </a:cxn>
                <a:cxn ang="0">
                  <a:pos x="T4" y="T5"/>
                </a:cxn>
                <a:cxn ang="0">
                  <a:pos x="T6" y="T7"/>
                </a:cxn>
                <a:cxn ang="0">
                  <a:pos x="T8" y="T9"/>
                </a:cxn>
              </a:cxnLst>
              <a:rect l="0" t="0" r="r" b="b"/>
              <a:pathLst>
                <a:path w="572" h="286">
                  <a:moveTo>
                    <a:pt x="287" y="0"/>
                  </a:moveTo>
                  <a:lnTo>
                    <a:pt x="0" y="0"/>
                  </a:lnTo>
                  <a:lnTo>
                    <a:pt x="0" y="286"/>
                  </a:lnTo>
                  <a:lnTo>
                    <a:pt x="572" y="286"/>
                  </a:lnTo>
                  <a:lnTo>
                    <a:pt x="28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3" name="Group 22"/>
          <p:cNvGrpSpPr/>
          <p:nvPr/>
        </p:nvGrpSpPr>
        <p:grpSpPr>
          <a:xfrm>
            <a:off x="13931899" y="3795720"/>
            <a:ext cx="1919288" cy="1919280"/>
            <a:chOff x="6350" y="4763"/>
            <a:chExt cx="3371851" cy="3371850"/>
          </a:xfrm>
          <a:solidFill>
            <a:schemeClr val="bg1"/>
          </a:solidFill>
        </p:grpSpPr>
        <p:sp>
          <p:nvSpPr>
            <p:cNvPr id="24" name="Freeform 5"/>
            <p:cNvSpPr>
              <a:spLocks noEditPoints="1"/>
            </p:cNvSpPr>
            <p:nvPr/>
          </p:nvSpPr>
          <p:spPr bwMode="auto">
            <a:xfrm>
              <a:off x="989013" y="4763"/>
              <a:ext cx="2389188" cy="2393950"/>
            </a:xfrm>
            <a:custGeom>
              <a:avLst/>
              <a:gdLst>
                <a:gd name="T0" fmla="*/ 444 w 635"/>
                <a:gd name="T1" fmla="*/ 64 h 636"/>
                <a:gd name="T2" fmla="*/ 259 w 635"/>
                <a:gd name="T3" fmla="*/ 178 h 636"/>
                <a:gd name="T4" fmla="*/ 21 w 635"/>
                <a:gd name="T5" fmla="*/ 416 h 636"/>
                <a:gd name="T6" fmla="*/ 21 w 635"/>
                <a:gd name="T7" fmla="*/ 495 h 636"/>
                <a:gd name="T8" fmla="*/ 140 w 635"/>
                <a:gd name="T9" fmla="*/ 614 h 636"/>
                <a:gd name="T10" fmla="*/ 219 w 635"/>
                <a:gd name="T11" fmla="*/ 614 h 636"/>
                <a:gd name="T12" fmla="*/ 457 w 635"/>
                <a:gd name="T13" fmla="*/ 376 h 636"/>
                <a:gd name="T14" fmla="*/ 571 w 635"/>
                <a:gd name="T15" fmla="*/ 191 h 636"/>
                <a:gd name="T16" fmla="*/ 635 w 635"/>
                <a:gd name="T17" fmla="*/ 0 h 636"/>
                <a:gd name="T18" fmla="*/ 444 w 635"/>
                <a:gd name="T19" fmla="*/ 64 h 636"/>
                <a:gd name="T20" fmla="*/ 279 w 635"/>
                <a:gd name="T21" fmla="*/ 475 h 636"/>
                <a:gd name="T22" fmla="*/ 160 w 635"/>
                <a:gd name="T23" fmla="*/ 475 h 636"/>
                <a:gd name="T24" fmla="*/ 160 w 635"/>
                <a:gd name="T25" fmla="*/ 356 h 636"/>
                <a:gd name="T26" fmla="*/ 279 w 635"/>
                <a:gd name="T27" fmla="*/ 356 h 636"/>
                <a:gd name="T28" fmla="*/ 279 w 635"/>
                <a:gd name="T29" fmla="*/ 475 h 636"/>
                <a:gd name="T30" fmla="*/ 437 w 635"/>
                <a:gd name="T31" fmla="*/ 317 h 636"/>
                <a:gd name="T32" fmla="*/ 318 w 635"/>
                <a:gd name="T33" fmla="*/ 317 h 636"/>
                <a:gd name="T34" fmla="*/ 318 w 635"/>
                <a:gd name="T35" fmla="*/ 198 h 636"/>
                <a:gd name="T36" fmla="*/ 437 w 635"/>
                <a:gd name="T37" fmla="*/ 198 h 636"/>
                <a:gd name="T38" fmla="*/ 437 w 635"/>
                <a:gd name="T39" fmla="*/ 317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5" h="636">
                  <a:moveTo>
                    <a:pt x="444" y="64"/>
                  </a:moveTo>
                  <a:cubicBezTo>
                    <a:pt x="386" y="83"/>
                    <a:pt x="302" y="135"/>
                    <a:pt x="259" y="178"/>
                  </a:cubicBezTo>
                  <a:cubicBezTo>
                    <a:pt x="21" y="416"/>
                    <a:pt x="21" y="416"/>
                    <a:pt x="21" y="416"/>
                  </a:cubicBezTo>
                  <a:cubicBezTo>
                    <a:pt x="0" y="438"/>
                    <a:pt x="0" y="473"/>
                    <a:pt x="21" y="495"/>
                  </a:cubicBezTo>
                  <a:cubicBezTo>
                    <a:pt x="140" y="614"/>
                    <a:pt x="140" y="614"/>
                    <a:pt x="140" y="614"/>
                  </a:cubicBezTo>
                  <a:cubicBezTo>
                    <a:pt x="162" y="636"/>
                    <a:pt x="198" y="636"/>
                    <a:pt x="219" y="614"/>
                  </a:cubicBezTo>
                  <a:cubicBezTo>
                    <a:pt x="457" y="376"/>
                    <a:pt x="457" y="376"/>
                    <a:pt x="457" y="376"/>
                  </a:cubicBezTo>
                  <a:cubicBezTo>
                    <a:pt x="500" y="333"/>
                    <a:pt x="552" y="249"/>
                    <a:pt x="571" y="191"/>
                  </a:cubicBezTo>
                  <a:cubicBezTo>
                    <a:pt x="635" y="0"/>
                    <a:pt x="635" y="0"/>
                    <a:pt x="635" y="0"/>
                  </a:cubicBezTo>
                  <a:lnTo>
                    <a:pt x="444" y="64"/>
                  </a:lnTo>
                  <a:close/>
                  <a:moveTo>
                    <a:pt x="279" y="475"/>
                  </a:moveTo>
                  <a:cubicBezTo>
                    <a:pt x="246" y="508"/>
                    <a:pt x="193" y="508"/>
                    <a:pt x="160" y="475"/>
                  </a:cubicBezTo>
                  <a:cubicBezTo>
                    <a:pt x="127" y="442"/>
                    <a:pt x="127" y="389"/>
                    <a:pt x="160" y="356"/>
                  </a:cubicBezTo>
                  <a:cubicBezTo>
                    <a:pt x="193" y="324"/>
                    <a:pt x="246" y="324"/>
                    <a:pt x="279" y="356"/>
                  </a:cubicBezTo>
                  <a:cubicBezTo>
                    <a:pt x="311" y="389"/>
                    <a:pt x="311" y="442"/>
                    <a:pt x="279" y="475"/>
                  </a:cubicBezTo>
                  <a:close/>
                  <a:moveTo>
                    <a:pt x="437" y="317"/>
                  </a:moveTo>
                  <a:cubicBezTo>
                    <a:pt x="404" y="350"/>
                    <a:pt x="351" y="350"/>
                    <a:pt x="318" y="317"/>
                  </a:cubicBezTo>
                  <a:cubicBezTo>
                    <a:pt x="285" y="284"/>
                    <a:pt x="285" y="231"/>
                    <a:pt x="318" y="198"/>
                  </a:cubicBezTo>
                  <a:cubicBezTo>
                    <a:pt x="351" y="165"/>
                    <a:pt x="404" y="165"/>
                    <a:pt x="437" y="198"/>
                  </a:cubicBezTo>
                  <a:cubicBezTo>
                    <a:pt x="470" y="231"/>
                    <a:pt x="470" y="284"/>
                    <a:pt x="437" y="3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24"/>
            <p:cNvSpPr>
              <a:spLocks/>
            </p:cNvSpPr>
            <p:nvPr/>
          </p:nvSpPr>
          <p:spPr bwMode="auto">
            <a:xfrm>
              <a:off x="93663" y="960438"/>
              <a:ext cx="1125538" cy="990600"/>
            </a:xfrm>
            <a:custGeom>
              <a:avLst/>
              <a:gdLst>
                <a:gd name="T0" fmla="*/ 101 w 299"/>
                <a:gd name="T1" fmla="*/ 241 h 263"/>
                <a:gd name="T2" fmla="*/ 299 w 299"/>
                <a:gd name="T3" fmla="*/ 43 h 263"/>
                <a:gd name="T4" fmla="*/ 141 w 299"/>
                <a:gd name="T5" fmla="*/ 43 h 263"/>
                <a:gd name="T6" fmla="*/ 22 w 299"/>
                <a:gd name="T7" fmla="*/ 162 h 263"/>
                <a:gd name="T8" fmla="*/ 22 w 299"/>
                <a:gd name="T9" fmla="*/ 241 h 263"/>
                <a:gd name="T10" fmla="*/ 101 w 299"/>
                <a:gd name="T11" fmla="*/ 241 h 263"/>
              </a:gdLst>
              <a:ahLst/>
              <a:cxnLst>
                <a:cxn ang="0">
                  <a:pos x="T0" y="T1"/>
                </a:cxn>
                <a:cxn ang="0">
                  <a:pos x="T2" y="T3"/>
                </a:cxn>
                <a:cxn ang="0">
                  <a:pos x="T4" y="T5"/>
                </a:cxn>
                <a:cxn ang="0">
                  <a:pos x="T6" y="T7"/>
                </a:cxn>
                <a:cxn ang="0">
                  <a:pos x="T8" y="T9"/>
                </a:cxn>
                <a:cxn ang="0">
                  <a:pos x="T10" y="T11"/>
                </a:cxn>
              </a:cxnLst>
              <a:rect l="0" t="0" r="r" b="b"/>
              <a:pathLst>
                <a:path w="299" h="263">
                  <a:moveTo>
                    <a:pt x="101" y="241"/>
                  </a:moveTo>
                  <a:cubicBezTo>
                    <a:pt x="299" y="43"/>
                    <a:pt x="299" y="43"/>
                    <a:pt x="299" y="43"/>
                  </a:cubicBezTo>
                  <a:cubicBezTo>
                    <a:pt x="255" y="0"/>
                    <a:pt x="184" y="0"/>
                    <a:pt x="141" y="43"/>
                  </a:cubicBezTo>
                  <a:cubicBezTo>
                    <a:pt x="22" y="162"/>
                    <a:pt x="22" y="162"/>
                    <a:pt x="22" y="162"/>
                  </a:cubicBezTo>
                  <a:cubicBezTo>
                    <a:pt x="0" y="184"/>
                    <a:pt x="0" y="219"/>
                    <a:pt x="22" y="241"/>
                  </a:cubicBezTo>
                  <a:cubicBezTo>
                    <a:pt x="43" y="263"/>
                    <a:pt x="79" y="263"/>
                    <a:pt x="101" y="2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25"/>
            <p:cNvSpPr>
              <a:spLocks/>
            </p:cNvSpPr>
            <p:nvPr/>
          </p:nvSpPr>
          <p:spPr bwMode="auto">
            <a:xfrm>
              <a:off x="1433513" y="2165351"/>
              <a:ext cx="992188" cy="1123950"/>
            </a:xfrm>
            <a:custGeom>
              <a:avLst/>
              <a:gdLst>
                <a:gd name="T0" fmla="*/ 22 w 264"/>
                <a:gd name="T1" fmla="*/ 198 h 299"/>
                <a:gd name="T2" fmla="*/ 22 w 264"/>
                <a:gd name="T3" fmla="*/ 277 h 299"/>
                <a:gd name="T4" fmla="*/ 101 w 264"/>
                <a:gd name="T5" fmla="*/ 277 h 299"/>
                <a:gd name="T6" fmla="*/ 220 w 264"/>
                <a:gd name="T7" fmla="*/ 159 h 299"/>
                <a:gd name="T8" fmla="*/ 220 w 264"/>
                <a:gd name="T9" fmla="*/ 0 h 299"/>
                <a:gd name="T10" fmla="*/ 22 w 264"/>
                <a:gd name="T11" fmla="*/ 198 h 299"/>
              </a:gdLst>
              <a:ahLst/>
              <a:cxnLst>
                <a:cxn ang="0">
                  <a:pos x="T0" y="T1"/>
                </a:cxn>
                <a:cxn ang="0">
                  <a:pos x="T2" y="T3"/>
                </a:cxn>
                <a:cxn ang="0">
                  <a:pos x="T4" y="T5"/>
                </a:cxn>
                <a:cxn ang="0">
                  <a:pos x="T6" y="T7"/>
                </a:cxn>
                <a:cxn ang="0">
                  <a:pos x="T8" y="T9"/>
                </a:cxn>
                <a:cxn ang="0">
                  <a:pos x="T10" y="T11"/>
                </a:cxn>
              </a:cxnLst>
              <a:rect l="0" t="0" r="r" b="b"/>
              <a:pathLst>
                <a:path w="264" h="299">
                  <a:moveTo>
                    <a:pt x="22" y="198"/>
                  </a:moveTo>
                  <a:cubicBezTo>
                    <a:pt x="0" y="220"/>
                    <a:pt x="0" y="256"/>
                    <a:pt x="22" y="277"/>
                  </a:cubicBezTo>
                  <a:cubicBezTo>
                    <a:pt x="44" y="299"/>
                    <a:pt x="80" y="299"/>
                    <a:pt x="101" y="277"/>
                  </a:cubicBezTo>
                  <a:cubicBezTo>
                    <a:pt x="220" y="159"/>
                    <a:pt x="220" y="159"/>
                    <a:pt x="220" y="159"/>
                  </a:cubicBezTo>
                  <a:cubicBezTo>
                    <a:pt x="264" y="115"/>
                    <a:pt x="264" y="44"/>
                    <a:pt x="220" y="0"/>
                  </a:cubicBezTo>
                  <a:lnTo>
                    <a:pt x="22" y="1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Freeform 26"/>
            <p:cNvSpPr>
              <a:spLocks/>
            </p:cNvSpPr>
            <p:nvPr/>
          </p:nvSpPr>
          <p:spPr bwMode="auto">
            <a:xfrm>
              <a:off x="804863" y="2017713"/>
              <a:ext cx="560388" cy="561975"/>
            </a:xfrm>
            <a:custGeom>
              <a:avLst/>
              <a:gdLst>
                <a:gd name="T0" fmla="*/ 11 w 149"/>
                <a:gd name="T1" fmla="*/ 19 h 149"/>
                <a:gd name="T2" fmla="*/ 11 w 149"/>
                <a:gd name="T3" fmla="*/ 59 h 149"/>
                <a:gd name="T4" fmla="*/ 90 w 149"/>
                <a:gd name="T5" fmla="*/ 138 h 149"/>
                <a:gd name="T6" fmla="*/ 130 w 149"/>
                <a:gd name="T7" fmla="*/ 138 h 149"/>
                <a:gd name="T8" fmla="*/ 149 w 149"/>
                <a:gd name="T9" fmla="*/ 118 h 149"/>
                <a:gd name="T10" fmla="*/ 31 w 149"/>
                <a:gd name="T11" fmla="*/ 0 h 149"/>
                <a:gd name="T12" fmla="*/ 11 w 149"/>
                <a:gd name="T13" fmla="*/ 19 h 149"/>
              </a:gdLst>
              <a:ahLst/>
              <a:cxnLst>
                <a:cxn ang="0">
                  <a:pos x="T0" y="T1"/>
                </a:cxn>
                <a:cxn ang="0">
                  <a:pos x="T2" y="T3"/>
                </a:cxn>
                <a:cxn ang="0">
                  <a:pos x="T4" y="T5"/>
                </a:cxn>
                <a:cxn ang="0">
                  <a:pos x="T6" y="T7"/>
                </a:cxn>
                <a:cxn ang="0">
                  <a:pos x="T8" y="T9"/>
                </a:cxn>
                <a:cxn ang="0">
                  <a:pos x="T10" y="T11"/>
                </a:cxn>
                <a:cxn ang="0">
                  <a:pos x="T12" y="T13"/>
                </a:cxn>
              </a:cxnLst>
              <a:rect l="0" t="0" r="r" b="b"/>
              <a:pathLst>
                <a:path w="149" h="149">
                  <a:moveTo>
                    <a:pt x="11" y="19"/>
                  </a:moveTo>
                  <a:cubicBezTo>
                    <a:pt x="0" y="30"/>
                    <a:pt x="0" y="48"/>
                    <a:pt x="11" y="59"/>
                  </a:cubicBezTo>
                  <a:cubicBezTo>
                    <a:pt x="90" y="138"/>
                    <a:pt x="90" y="138"/>
                    <a:pt x="90" y="138"/>
                  </a:cubicBezTo>
                  <a:cubicBezTo>
                    <a:pt x="101" y="149"/>
                    <a:pt x="119" y="149"/>
                    <a:pt x="130" y="138"/>
                  </a:cubicBezTo>
                  <a:cubicBezTo>
                    <a:pt x="149" y="118"/>
                    <a:pt x="149" y="118"/>
                    <a:pt x="149" y="118"/>
                  </a:cubicBezTo>
                  <a:cubicBezTo>
                    <a:pt x="31" y="0"/>
                    <a:pt x="31" y="0"/>
                    <a:pt x="31" y="0"/>
                  </a:cubicBezTo>
                  <a:lnTo>
                    <a:pt x="11" y="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27"/>
            <p:cNvSpPr>
              <a:spLocks/>
            </p:cNvSpPr>
            <p:nvPr/>
          </p:nvSpPr>
          <p:spPr bwMode="auto">
            <a:xfrm>
              <a:off x="6350" y="2322513"/>
              <a:ext cx="1054100" cy="1054100"/>
            </a:xfrm>
            <a:custGeom>
              <a:avLst/>
              <a:gdLst>
                <a:gd name="T0" fmla="*/ 0 w 280"/>
                <a:gd name="T1" fmla="*/ 280 h 280"/>
                <a:gd name="T2" fmla="*/ 224 w 280"/>
                <a:gd name="T3" fmla="*/ 56 h 280"/>
                <a:gd name="T4" fmla="*/ 0 w 280"/>
                <a:gd name="T5" fmla="*/ 280 h 280"/>
              </a:gdLst>
              <a:ahLst/>
              <a:cxnLst>
                <a:cxn ang="0">
                  <a:pos x="T0" y="T1"/>
                </a:cxn>
                <a:cxn ang="0">
                  <a:pos x="T2" y="T3"/>
                </a:cxn>
                <a:cxn ang="0">
                  <a:pos x="T4" y="T5"/>
                </a:cxn>
              </a:cxnLst>
              <a:rect l="0" t="0" r="r" b="b"/>
              <a:pathLst>
                <a:path w="280" h="280">
                  <a:moveTo>
                    <a:pt x="0" y="280"/>
                  </a:moveTo>
                  <a:cubicBezTo>
                    <a:pt x="112" y="224"/>
                    <a:pt x="280" y="112"/>
                    <a:pt x="224" y="56"/>
                  </a:cubicBezTo>
                  <a:cubicBezTo>
                    <a:pt x="168" y="0"/>
                    <a:pt x="56" y="168"/>
                    <a:pt x="0" y="2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9" name="Freeform 39"/>
          <p:cNvSpPr>
            <a:spLocks noEditPoints="1"/>
          </p:cNvSpPr>
          <p:nvPr/>
        </p:nvSpPr>
        <p:spPr bwMode="auto">
          <a:xfrm>
            <a:off x="19356387" y="3890296"/>
            <a:ext cx="1255758" cy="1824704"/>
          </a:xfrm>
          <a:custGeom>
            <a:avLst/>
            <a:gdLst>
              <a:gd name="T0" fmla="*/ 560 w 1120"/>
              <a:gd name="T1" fmla="*/ 0 h 1629"/>
              <a:gd name="T2" fmla="*/ 0 w 1120"/>
              <a:gd name="T3" fmla="*/ 560 h 1629"/>
              <a:gd name="T4" fmla="*/ 256 w 1120"/>
              <a:gd name="T5" fmla="*/ 1174 h 1629"/>
              <a:gd name="T6" fmla="*/ 560 w 1120"/>
              <a:gd name="T7" fmla="*/ 1629 h 1629"/>
              <a:gd name="T8" fmla="*/ 864 w 1120"/>
              <a:gd name="T9" fmla="*/ 1175 h 1629"/>
              <a:gd name="T10" fmla="*/ 1120 w 1120"/>
              <a:gd name="T11" fmla="*/ 560 h 1629"/>
              <a:gd name="T12" fmla="*/ 560 w 1120"/>
              <a:gd name="T13" fmla="*/ 0 h 1629"/>
              <a:gd name="T14" fmla="*/ 692 w 1120"/>
              <a:gd name="T15" fmla="*/ 1383 h 1629"/>
              <a:gd name="T16" fmla="*/ 440 w 1120"/>
              <a:gd name="T17" fmla="*/ 1415 h 1629"/>
              <a:gd name="T18" fmla="*/ 409 w 1120"/>
              <a:gd name="T19" fmla="*/ 1319 h 1629"/>
              <a:gd name="T20" fmla="*/ 409 w 1120"/>
              <a:gd name="T21" fmla="*/ 1317 h 1629"/>
              <a:gd name="T22" fmla="*/ 724 w 1120"/>
              <a:gd name="T23" fmla="*/ 1278 h 1629"/>
              <a:gd name="T24" fmla="*/ 710 w 1120"/>
              <a:gd name="T25" fmla="*/ 1323 h 1629"/>
              <a:gd name="T26" fmla="*/ 692 w 1120"/>
              <a:gd name="T27" fmla="*/ 1383 h 1629"/>
              <a:gd name="T28" fmla="*/ 394 w 1120"/>
              <a:gd name="T29" fmla="*/ 1268 h 1629"/>
              <a:gd name="T30" fmla="*/ 363 w 1120"/>
              <a:gd name="T31" fmla="*/ 1171 h 1629"/>
              <a:gd name="T32" fmla="*/ 758 w 1120"/>
              <a:gd name="T33" fmla="*/ 1171 h 1629"/>
              <a:gd name="T34" fmla="*/ 740 w 1120"/>
              <a:gd name="T35" fmla="*/ 1225 h 1629"/>
              <a:gd name="T36" fmla="*/ 394 w 1120"/>
              <a:gd name="T37" fmla="*/ 1268 h 1629"/>
              <a:gd name="T38" fmla="*/ 560 w 1120"/>
              <a:gd name="T39" fmla="*/ 1527 h 1629"/>
              <a:gd name="T40" fmla="*/ 458 w 1120"/>
              <a:gd name="T41" fmla="*/ 1464 h 1629"/>
              <a:gd name="T42" fmla="*/ 674 w 1120"/>
              <a:gd name="T43" fmla="*/ 1437 h 1629"/>
              <a:gd name="T44" fmla="*/ 560 w 1120"/>
              <a:gd name="T45" fmla="*/ 1527 h 1629"/>
              <a:gd name="T46" fmla="*/ 798 w 1120"/>
              <a:gd name="T47" fmla="*/ 1069 h 1629"/>
              <a:gd name="T48" fmla="*/ 323 w 1120"/>
              <a:gd name="T49" fmla="*/ 1069 h 1629"/>
              <a:gd name="T50" fmla="*/ 237 w 1120"/>
              <a:gd name="T51" fmla="*/ 905 h 1629"/>
              <a:gd name="T52" fmla="*/ 102 w 1120"/>
              <a:gd name="T53" fmla="*/ 560 h 1629"/>
              <a:gd name="T54" fmla="*/ 560 w 1120"/>
              <a:gd name="T55" fmla="*/ 102 h 1629"/>
              <a:gd name="T56" fmla="*/ 1018 w 1120"/>
              <a:gd name="T57" fmla="*/ 560 h 1629"/>
              <a:gd name="T58" fmla="*/ 883 w 1120"/>
              <a:gd name="T59" fmla="*/ 906 h 1629"/>
              <a:gd name="T60" fmla="*/ 798 w 1120"/>
              <a:gd name="T61" fmla="*/ 106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0" h="1629">
                <a:moveTo>
                  <a:pt x="560" y="0"/>
                </a:moveTo>
                <a:cubicBezTo>
                  <a:pt x="251" y="0"/>
                  <a:pt x="0" y="251"/>
                  <a:pt x="0" y="560"/>
                </a:cubicBezTo>
                <a:cubicBezTo>
                  <a:pt x="0" y="765"/>
                  <a:pt x="188" y="983"/>
                  <a:pt x="256" y="1174"/>
                </a:cubicBezTo>
                <a:cubicBezTo>
                  <a:pt x="358" y="1459"/>
                  <a:pt x="347" y="1629"/>
                  <a:pt x="560" y="1629"/>
                </a:cubicBezTo>
                <a:cubicBezTo>
                  <a:pt x="776" y="1629"/>
                  <a:pt x="762" y="1459"/>
                  <a:pt x="864" y="1175"/>
                </a:cubicBezTo>
                <a:cubicBezTo>
                  <a:pt x="932" y="983"/>
                  <a:pt x="1120" y="764"/>
                  <a:pt x="1120" y="560"/>
                </a:cubicBezTo>
                <a:cubicBezTo>
                  <a:pt x="1120" y="251"/>
                  <a:pt x="869" y="0"/>
                  <a:pt x="560" y="0"/>
                </a:cubicBezTo>
                <a:close/>
                <a:moveTo>
                  <a:pt x="692" y="1383"/>
                </a:moveTo>
                <a:cubicBezTo>
                  <a:pt x="440" y="1415"/>
                  <a:pt x="440" y="1415"/>
                  <a:pt x="440" y="1415"/>
                </a:cubicBezTo>
                <a:cubicBezTo>
                  <a:pt x="431" y="1389"/>
                  <a:pt x="421" y="1358"/>
                  <a:pt x="409" y="1319"/>
                </a:cubicBezTo>
                <a:cubicBezTo>
                  <a:pt x="409" y="1318"/>
                  <a:pt x="409" y="1318"/>
                  <a:pt x="409" y="1317"/>
                </a:cubicBezTo>
                <a:cubicBezTo>
                  <a:pt x="724" y="1278"/>
                  <a:pt x="724" y="1278"/>
                  <a:pt x="724" y="1278"/>
                </a:cubicBezTo>
                <a:cubicBezTo>
                  <a:pt x="719" y="1293"/>
                  <a:pt x="714" y="1309"/>
                  <a:pt x="710" y="1323"/>
                </a:cubicBezTo>
                <a:cubicBezTo>
                  <a:pt x="704" y="1346"/>
                  <a:pt x="698" y="1365"/>
                  <a:pt x="692" y="1383"/>
                </a:cubicBezTo>
                <a:close/>
                <a:moveTo>
                  <a:pt x="394" y="1268"/>
                </a:moveTo>
                <a:cubicBezTo>
                  <a:pt x="385" y="1237"/>
                  <a:pt x="374" y="1205"/>
                  <a:pt x="363" y="1171"/>
                </a:cubicBezTo>
                <a:cubicBezTo>
                  <a:pt x="758" y="1171"/>
                  <a:pt x="758" y="1171"/>
                  <a:pt x="758" y="1171"/>
                </a:cubicBezTo>
                <a:cubicBezTo>
                  <a:pt x="752" y="1189"/>
                  <a:pt x="745" y="1208"/>
                  <a:pt x="740" y="1225"/>
                </a:cubicBezTo>
                <a:lnTo>
                  <a:pt x="394" y="1268"/>
                </a:lnTo>
                <a:close/>
                <a:moveTo>
                  <a:pt x="560" y="1527"/>
                </a:moveTo>
                <a:cubicBezTo>
                  <a:pt x="508" y="1527"/>
                  <a:pt x="485" y="1521"/>
                  <a:pt x="458" y="1464"/>
                </a:cubicBezTo>
                <a:cubicBezTo>
                  <a:pt x="674" y="1437"/>
                  <a:pt x="674" y="1437"/>
                  <a:pt x="674" y="1437"/>
                </a:cubicBezTo>
                <a:cubicBezTo>
                  <a:pt x="643" y="1521"/>
                  <a:pt x="620" y="1527"/>
                  <a:pt x="560" y="1527"/>
                </a:cubicBezTo>
                <a:close/>
                <a:moveTo>
                  <a:pt x="798" y="1069"/>
                </a:moveTo>
                <a:cubicBezTo>
                  <a:pt x="323" y="1069"/>
                  <a:pt x="323" y="1069"/>
                  <a:pt x="323" y="1069"/>
                </a:cubicBezTo>
                <a:cubicBezTo>
                  <a:pt x="297" y="1014"/>
                  <a:pt x="267" y="959"/>
                  <a:pt x="237" y="905"/>
                </a:cubicBezTo>
                <a:cubicBezTo>
                  <a:pt x="170" y="786"/>
                  <a:pt x="102" y="664"/>
                  <a:pt x="102" y="560"/>
                </a:cubicBezTo>
                <a:cubicBezTo>
                  <a:pt x="102" y="307"/>
                  <a:pt x="307" y="102"/>
                  <a:pt x="560" y="102"/>
                </a:cubicBezTo>
                <a:cubicBezTo>
                  <a:pt x="813" y="102"/>
                  <a:pt x="1018" y="307"/>
                  <a:pt x="1018" y="560"/>
                </a:cubicBezTo>
                <a:cubicBezTo>
                  <a:pt x="1018" y="663"/>
                  <a:pt x="949" y="786"/>
                  <a:pt x="883" y="906"/>
                </a:cubicBezTo>
                <a:cubicBezTo>
                  <a:pt x="853" y="960"/>
                  <a:pt x="823" y="1014"/>
                  <a:pt x="798" y="106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Text Placeholder 1"/>
          <p:cNvSpPr>
            <a:spLocks noGrp="1"/>
          </p:cNvSpPr>
          <p:nvPr>
            <p:ph type="body" sz="quarter" idx="13"/>
          </p:nvPr>
        </p:nvSpPr>
        <p:spPr>
          <a:xfrm>
            <a:off x="2112708" y="376308"/>
            <a:ext cx="19429396" cy="1462152"/>
          </a:xfrm>
        </p:spPr>
        <p:txBody>
          <a:bodyPr/>
          <a:lstStyle/>
          <a:p>
            <a:r>
              <a:rPr lang="en-US" dirty="0"/>
              <a:t>Agenda</a:t>
            </a:r>
          </a:p>
        </p:txBody>
      </p:sp>
      <p:sp>
        <p:nvSpPr>
          <p:cNvPr id="31" name="Text Placeholder 2"/>
          <p:cNvSpPr>
            <a:spLocks noGrp="1"/>
          </p:cNvSpPr>
          <p:nvPr>
            <p:ph type="body" sz="quarter" idx="14"/>
          </p:nvPr>
        </p:nvSpPr>
        <p:spPr>
          <a:xfrm>
            <a:off x="2112709" y="1371600"/>
            <a:ext cx="19429298" cy="778933"/>
          </a:xfrm>
        </p:spPr>
        <p:txBody>
          <a:bodyPr/>
          <a:lstStyle/>
          <a:p>
            <a:r>
              <a:rPr lang="en-US" b="1" dirty="0">
                <a:solidFill>
                  <a:schemeClr val="bg1">
                    <a:lumMod val="65000"/>
                  </a:schemeClr>
                </a:solidFill>
              </a:rPr>
              <a:t>Moving from pandemics and data, to GDPR provisions</a:t>
            </a:r>
          </a:p>
        </p:txBody>
      </p:sp>
      <p:sp>
        <p:nvSpPr>
          <p:cNvPr id="32" name="TextBox 31">
            <a:extLst>
              <a:ext uri="{FF2B5EF4-FFF2-40B4-BE49-F238E27FC236}">
                <a16:creationId xmlns:a16="http://schemas.microsoft.com/office/drawing/2014/main" id="{3F64C3E1-DDCA-41BF-B625-6326F8991885}"/>
              </a:ext>
            </a:extLst>
          </p:cNvPr>
          <p:cNvSpPr txBox="1"/>
          <p:nvPr/>
        </p:nvSpPr>
        <p:spPr>
          <a:xfrm>
            <a:off x="1977227" y="6353698"/>
            <a:ext cx="4513321" cy="1723502"/>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ea typeface="+mn-ea"/>
                <a:cs typeface="Raleway ExtraBold"/>
              </a:rPr>
              <a:t>Data &amp; Pandemics</a:t>
            </a:r>
          </a:p>
        </p:txBody>
      </p:sp>
      <p:sp>
        <p:nvSpPr>
          <p:cNvPr id="33" name="TextBox 32">
            <a:extLst>
              <a:ext uri="{FF2B5EF4-FFF2-40B4-BE49-F238E27FC236}">
                <a16:creationId xmlns:a16="http://schemas.microsoft.com/office/drawing/2014/main" id="{EB0439EE-7210-469C-B40C-8EF36A301A28}"/>
              </a:ext>
            </a:extLst>
          </p:cNvPr>
          <p:cNvSpPr txBox="1"/>
          <p:nvPr/>
        </p:nvSpPr>
        <p:spPr>
          <a:xfrm>
            <a:off x="7278050" y="6353698"/>
            <a:ext cx="4509086" cy="1723502"/>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cs typeface="Raleway ExtraBold"/>
              </a:rPr>
              <a:t>GDPR &amp; Corona</a:t>
            </a:r>
          </a:p>
        </p:txBody>
      </p:sp>
      <p:sp>
        <p:nvSpPr>
          <p:cNvPr id="34" name="TextBox 33">
            <a:extLst>
              <a:ext uri="{FF2B5EF4-FFF2-40B4-BE49-F238E27FC236}">
                <a16:creationId xmlns:a16="http://schemas.microsoft.com/office/drawing/2014/main" id="{51CF13AD-1C25-4BCE-B044-03111D9F144C}"/>
              </a:ext>
            </a:extLst>
          </p:cNvPr>
          <p:cNvSpPr txBox="1"/>
          <p:nvPr/>
        </p:nvSpPr>
        <p:spPr>
          <a:xfrm>
            <a:off x="12769397" y="6353698"/>
            <a:ext cx="4212716" cy="1723502"/>
          </a:xfrm>
          <a:prstGeom prst="rect">
            <a:avLst/>
          </a:prstGeom>
          <a:noFill/>
        </p:spPr>
        <p:txBody>
          <a:bodyPr lIns="243799" tIns="121897" rIns="243799" bIns="121897">
            <a:spAutoFit/>
          </a:bodyPr>
          <a:lstStyle/>
          <a:p>
            <a:pPr algn="ctr" defTabSz="1218984">
              <a:defRPr/>
            </a:pPr>
            <a:r>
              <a:rPr lang="en-US" b="1" dirty="0">
                <a:solidFill>
                  <a:schemeClr val="bg1"/>
                </a:solidFill>
                <a:latin typeface="Raleway ExtraBold"/>
                <a:cs typeface="Raleway ExtraBold"/>
              </a:rPr>
              <a:t>Functioning with </a:t>
            </a:r>
            <a:r>
              <a:rPr lang="en-US" b="1" dirty="0" err="1">
                <a:solidFill>
                  <a:schemeClr val="bg1"/>
                </a:solidFill>
                <a:latin typeface="Raleway ExtraBold"/>
                <a:cs typeface="Raleway ExtraBold"/>
              </a:rPr>
              <a:t>Covid</a:t>
            </a:r>
            <a:endParaRPr lang="en-US" b="1" dirty="0">
              <a:solidFill>
                <a:schemeClr val="bg1"/>
              </a:solidFill>
              <a:latin typeface="Raleway ExtraBold"/>
              <a:cs typeface="Raleway ExtraBold"/>
            </a:endParaRPr>
          </a:p>
        </p:txBody>
      </p:sp>
    </p:spTree>
    <p:extLst>
      <p:ext uri="{BB962C8B-B14F-4D97-AF65-F5344CB8AC3E}">
        <p14:creationId xmlns:p14="http://schemas.microsoft.com/office/powerpoint/2010/main" val="134622426"/>
      </p:ext>
    </p:extLst>
  </p:cSld>
  <p:clrMapOvr>
    <a:masterClrMapping/>
  </p:clrMapOvr>
  <p:transition>
    <p:fade/>
  </p:transition>
</p:sld>
</file>

<file path=ppt/theme/theme1.xml><?xml version="1.0" encoding="utf-8"?>
<a:theme xmlns:a="http://schemas.openxmlformats.org/drawingml/2006/main" name="Office Theme">
  <a:themeElements>
    <a:clrScheme name="Blue One">
      <a:dk1>
        <a:sysClr val="windowText" lastClr="000000"/>
      </a:dk1>
      <a:lt1>
        <a:sysClr val="window" lastClr="FFFFFF"/>
      </a:lt1>
      <a:dk2>
        <a:srgbClr val="797979"/>
      </a:dk2>
      <a:lt2>
        <a:srgbClr val="43B4E3"/>
      </a:lt2>
      <a:accent1>
        <a:srgbClr val="329FD1"/>
      </a:accent1>
      <a:accent2>
        <a:srgbClr val="CECECE"/>
      </a:accent2>
      <a:accent3>
        <a:srgbClr val="329FD1"/>
      </a:accent3>
      <a:accent4>
        <a:srgbClr val="CECECE"/>
      </a:accent4>
      <a:accent5>
        <a:srgbClr val="329FD1"/>
      </a:accent5>
      <a:accent6>
        <a:srgbClr val="CECECE"/>
      </a:accent6>
      <a:hlink>
        <a:srgbClr val="169EBE"/>
      </a:hlink>
      <a:folHlink>
        <a:srgbClr val="1CD1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43937</TotalTime>
  <Words>3706</Words>
  <Application>Microsoft Macintosh PowerPoint</Application>
  <PresentationFormat>Custom</PresentationFormat>
  <Paragraphs>318</Paragraphs>
  <Slides>30</Slides>
  <Notes>30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30</vt:i4>
      </vt:variant>
    </vt:vector>
  </HeadingPairs>
  <TitlesOfParts>
    <vt:vector size="45" baseType="lpstr">
      <vt:lpstr>Arial</vt:lpstr>
      <vt:lpstr>Calibri</vt:lpstr>
      <vt:lpstr>EUAlbertina</vt:lpstr>
      <vt:lpstr>Georgia</vt:lpstr>
      <vt:lpstr>Helvetica</vt:lpstr>
      <vt:lpstr>Lato Black</vt:lpstr>
      <vt:lpstr>Lato Light</vt:lpstr>
      <vt:lpstr>Lato Regular</vt:lpstr>
      <vt:lpstr>Lucida Grande</vt:lpstr>
      <vt:lpstr>Raleway ExtraBold</vt:lpstr>
      <vt:lpstr>Raleway ExtraLight</vt:lpstr>
      <vt:lpstr>Raleway Light</vt:lpstr>
      <vt:lpstr>Raleway Regular</vt:lpstr>
      <vt:lpstr>Source Serif Pro</vt:lpstr>
      <vt:lpstr>Office Theme</vt:lpstr>
      <vt:lpstr>MyEDPO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dc:title>
  <dc:creator>Louis Twelve</dc:creator>
  <cp:lastModifiedBy>Carmen Hofmann</cp:lastModifiedBy>
  <cp:revision>652</cp:revision>
  <dcterms:created xsi:type="dcterms:W3CDTF">2014-11-10T20:05:35Z</dcterms:created>
  <dcterms:modified xsi:type="dcterms:W3CDTF">2020-03-31T10:38:01Z</dcterms:modified>
</cp:coreProperties>
</file>